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2"/>
  </p:notesMasterIdLst>
  <p:sldIdLst>
    <p:sldId id="259" r:id="rId2"/>
    <p:sldId id="261" r:id="rId3"/>
    <p:sldId id="266" r:id="rId4"/>
    <p:sldId id="279" r:id="rId5"/>
    <p:sldId id="282" r:id="rId6"/>
    <p:sldId id="283" r:id="rId7"/>
    <p:sldId id="284" r:id="rId8"/>
    <p:sldId id="273" r:id="rId9"/>
    <p:sldId id="272" r:id="rId10"/>
    <p:sldId id="262" r:id="rId11"/>
    <p:sldId id="296" r:id="rId12"/>
    <p:sldId id="263" r:id="rId13"/>
    <p:sldId id="276" r:id="rId14"/>
    <p:sldId id="275" r:id="rId15"/>
    <p:sldId id="278" r:id="rId16"/>
    <p:sldId id="277" r:id="rId17"/>
    <p:sldId id="280" r:id="rId18"/>
    <p:sldId id="281" r:id="rId19"/>
    <p:sldId id="294" r:id="rId20"/>
    <p:sldId id="285" r:id="rId21"/>
    <p:sldId id="274" r:id="rId22"/>
    <p:sldId id="295" r:id="rId23"/>
    <p:sldId id="286" r:id="rId24"/>
    <p:sldId id="287" r:id="rId25"/>
    <p:sldId id="288" r:id="rId26"/>
    <p:sldId id="289" r:id="rId27"/>
    <p:sldId id="290" r:id="rId28"/>
    <p:sldId id="291" r:id="rId29"/>
    <p:sldId id="292" r:id="rId30"/>
    <p:sldId id="293"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2832F5-EA01-48E5-B403-87E193F50680}">
          <p14:sldIdLst>
            <p14:sldId id="259"/>
          </p14:sldIdLst>
        </p14:section>
        <p14:section name="Project Overview" id="{087866C3-7028-482C-8D34-6BF5363FBD75}">
          <p14:sldIdLst>
            <p14:sldId id="261"/>
            <p14:sldId id="266"/>
            <p14:sldId id="279"/>
            <p14:sldId id="282"/>
            <p14:sldId id="283"/>
            <p14:sldId id="284"/>
            <p14:sldId id="273"/>
            <p14:sldId id="272"/>
          </p14:sldIdLst>
        </p14:section>
        <p14:section name="Status Update" id="{521DEF98-8796-4632-831A-16252E9A6054}">
          <p14:sldIdLst>
            <p14:sldId id="262"/>
            <p14:sldId id="296"/>
            <p14:sldId id="263"/>
            <p14:sldId id="276"/>
            <p14:sldId id="275"/>
            <p14:sldId id="278"/>
            <p14:sldId id="277"/>
            <p14:sldId id="280"/>
            <p14:sldId id="281"/>
            <p14:sldId id="294"/>
            <p14:sldId id="285"/>
          </p14:sldIdLst>
        </p14:section>
        <p14:section name="Timeline" id="{CF24EBA6-C924-424D-AC31-A4B9992A87E0}">
          <p14:sldIdLst>
            <p14:sldId id="274"/>
            <p14:sldId id="295"/>
            <p14:sldId id="286"/>
            <p14:sldId id="287"/>
            <p14:sldId id="288"/>
            <p14:sldId id="289"/>
            <p14:sldId id="290"/>
            <p14:sldId id="291"/>
            <p14:sldId id="292"/>
            <p14:sldId id="29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35" autoAdjust="0"/>
    <p:restoredTop sz="66634" autoAdjust="0"/>
  </p:normalViewPr>
  <p:slideViewPr>
    <p:cSldViewPr>
      <p:cViewPr varScale="1">
        <p:scale>
          <a:sx n="139" d="100"/>
          <a:sy n="139" d="100"/>
        </p:scale>
        <p:origin x="-2752" y="-96"/>
      </p:cViewPr>
      <p:guideLst>
        <p:guide orient="horz" pos="2160"/>
        <p:guide orient="horz" pos="576"/>
        <p:guide pos="288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D982B-F274-4BA3-8F19-028AA15117A4}" type="doc">
      <dgm:prSet loTypeId="urn:microsoft.com/office/officeart/2005/8/layout/chevron1" loCatId="process" qsTypeId="urn:microsoft.com/office/officeart/2005/8/quickstyle/3d1" qsCatId="3D" csTypeId="urn:microsoft.com/office/officeart/2005/8/colors/colorful3" csCatId="colorful" phldr="1"/>
      <dgm:spPr/>
      <dgm:t>
        <a:bodyPr/>
        <a:lstStyle/>
        <a:p>
          <a:endParaRPr lang="en-US"/>
        </a:p>
      </dgm:t>
    </dgm:pt>
    <dgm:pt modelId="{7BF07599-40A3-43F8-B74C-B9C9D197B9C8}">
      <dgm:prSet phldrT="[Text]" custT="1"/>
      <dgm:spPr/>
      <dgm:t>
        <a:bodyPr/>
        <a:lstStyle/>
        <a:p>
          <a:r>
            <a:rPr lang="en-US" sz="2800" dirty="0" smtClean="0"/>
            <a:t>Phase 1</a:t>
          </a:r>
          <a:endParaRPr lang="en-US" sz="2800" dirty="0">
            <a:latin typeface="Times New Roman" pitchFamily="18" charset="0"/>
            <a:cs typeface="Times New Roman" pitchFamily="18" charset="0"/>
          </a:endParaRPr>
        </a:p>
      </dgm:t>
    </dgm:pt>
    <dgm:pt modelId="{05A33227-C3A2-40A7-900E-1D070E545DAC}" type="parTrans" cxnId="{B0DAC2FD-EDA1-441B-A845-0C1964D6B924}">
      <dgm:prSet/>
      <dgm:spPr/>
      <dgm:t>
        <a:bodyPr/>
        <a:lstStyle/>
        <a:p>
          <a:endParaRPr lang="en-US" sz="2800"/>
        </a:p>
      </dgm:t>
    </dgm:pt>
    <dgm:pt modelId="{347A4B58-92E3-49B2-BBF5-15BF5A0F478B}" type="sibTrans" cxnId="{B0DAC2FD-EDA1-441B-A845-0C1964D6B924}">
      <dgm:prSet/>
      <dgm:spPr/>
      <dgm:t>
        <a:bodyPr/>
        <a:lstStyle/>
        <a:p>
          <a:endParaRPr lang="en-US" sz="2800"/>
        </a:p>
      </dgm:t>
    </dgm:pt>
    <dgm:pt modelId="{964A18CD-1B5D-4A7E-B182-2927E17348E0}">
      <dgm:prSet phldrT="[Text]" custT="1"/>
      <dgm:spPr/>
      <dgm:t>
        <a:bodyPr/>
        <a:lstStyle/>
        <a:p>
          <a:r>
            <a:rPr lang="en-US" sz="2800" dirty="0" smtClean="0"/>
            <a:t>Phase 2</a:t>
          </a:r>
          <a:endParaRPr lang="en-US" sz="2800" dirty="0">
            <a:latin typeface="Times New Roman" pitchFamily="18" charset="0"/>
            <a:cs typeface="Times New Roman" pitchFamily="18" charset="0"/>
          </a:endParaRPr>
        </a:p>
      </dgm:t>
    </dgm:pt>
    <dgm:pt modelId="{90C13AAE-4246-46D9-9B6E-D27D7FCA92D1}" type="parTrans" cxnId="{57D1E1FE-AB13-4507-B39B-15BDE576AB21}">
      <dgm:prSet/>
      <dgm:spPr/>
      <dgm:t>
        <a:bodyPr/>
        <a:lstStyle/>
        <a:p>
          <a:endParaRPr lang="en-US" sz="2800"/>
        </a:p>
      </dgm:t>
    </dgm:pt>
    <dgm:pt modelId="{63F601AF-EA35-4E0A-A9D9-C60ACFB6BC55}" type="sibTrans" cxnId="{57D1E1FE-AB13-4507-B39B-15BDE576AB21}">
      <dgm:prSet/>
      <dgm:spPr/>
      <dgm:t>
        <a:bodyPr/>
        <a:lstStyle/>
        <a:p>
          <a:endParaRPr lang="en-US" sz="2800"/>
        </a:p>
      </dgm:t>
    </dgm:pt>
    <dgm:pt modelId="{25761703-EE26-4CA8-B049-3F157889CE06}">
      <dgm:prSet phldrT="[Text]" custT="1"/>
      <dgm:spPr/>
      <dgm:t>
        <a:bodyPr/>
        <a:lstStyle/>
        <a:p>
          <a:r>
            <a:rPr lang="en-US" sz="2800" dirty="0" smtClean="0"/>
            <a:t>Phase 3</a:t>
          </a:r>
          <a:endParaRPr lang="en-US" sz="2800" dirty="0">
            <a:latin typeface="Times New Roman" pitchFamily="18" charset="0"/>
            <a:cs typeface="Times New Roman" pitchFamily="18" charset="0"/>
          </a:endParaRPr>
        </a:p>
      </dgm:t>
    </dgm:pt>
    <dgm:pt modelId="{5EE1D751-E7E3-4E30-AC49-4C8227478F52}" type="parTrans" cxnId="{B4023F34-1758-4145-893F-044E6D16D52E}">
      <dgm:prSet/>
      <dgm:spPr/>
      <dgm:t>
        <a:bodyPr/>
        <a:lstStyle/>
        <a:p>
          <a:endParaRPr lang="en-US" sz="2800"/>
        </a:p>
      </dgm:t>
    </dgm:pt>
    <dgm:pt modelId="{B74F6A51-714F-4AA7-B42B-E7F20847B954}" type="sibTrans" cxnId="{B4023F34-1758-4145-893F-044E6D16D52E}">
      <dgm:prSet/>
      <dgm:spPr/>
      <dgm:t>
        <a:bodyPr/>
        <a:lstStyle/>
        <a:p>
          <a:endParaRPr lang="en-US" sz="2800"/>
        </a:p>
      </dgm:t>
    </dgm:pt>
    <dgm:pt modelId="{E731978B-F94B-47D7-AFDE-5668EE8523C9}">
      <dgm:prSet custT="1"/>
      <dgm:spPr/>
      <dgm:t>
        <a:bodyPr/>
        <a:lstStyle/>
        <a:p>
          <a:r>
            <a:rPr lang="en-US" sz="2800" dirty="0" smtClean="0"/>
            <a:t>Phase 4</a:t>
          </a:r>
          <a:endParaRPr lang="en-US" sz="2800" dirty="0">
            <a:latin typeface="Times New Roman" pitchFamily="18" charset="0"/>
            <a:cs typeface="Times New Roman" pitchFamily="18" charset="0"/>
          </a:endParaRPr>
        </a:p>
      </dgm:t>
    </dgm:pt>
    <dgm:pt modelId="{347D0D83-196D-4ACE-95D8-CD164212347B}" type="parTrans" cxnId="{4F7CA4AE-94FE-4378-A583-281ED01F3A26}">
      <dgm:prSet/>
      <dgm:spPr/>
      <dgm:t>
        <a:bodyPr/>
        <a:lstStyle/>
        <a:p>
          <a:endParaRPr lang="en-US" sz="2800"/>
        </a:p>
      </dgm:t>
    </dgm:pt>
    <dgm:pt modelId="{EE1B103E-6B40-4F05-8FE6-0D6F6D6931A3}" type="sibTrans" cxnId="{4F7CA4AE-94FE-4378-A583-281ED01F3A26}">
      <dgm:prSet/>
      <dgm:spPr/>
      <dgm:t>
        <a:bodyPr/>
        <a:lstStyle/>
        <a:p>
          <a:endParaRPr lang="en-US" sz="2800"/>
        </a:p>
      </dgm:t>
    </dgm:pt>
    <dgm:pt modelId="{EB0B1996-313B-E245-957B-63F73EAAD945}">
      <dgm:prSet custT="1"/>
      <dgm:spPr/>
      <dgm:t>
        <a:bodyPr/>
        <a:lstStyle/>
        <a:p>
          <a:r>
            <a:rPr lang="en-US" sz="2800" dirty="0" smtClean="0">
              <a:latin typeface="Times New Roman" pitchFamily="18" charset="0"/>
              <a:cs typeface="Times New Roman" pitchFamily="18" charset="0"/>
            </a:rPr>
            <a:t>Phase 5</a:t>
          </a:r>
          <a:endParaRPr lang="en-US" sz="2800" dirty="0">
            <a:latin typeface="Times New Roman" pitchFamily="18" charset="0"/>
            <a:cs typeface="Times New Roman" pitchFamily="18" charset="0"/>
          </a:endParaRPr>
        </a:p>
      </dgm:t>
    </dgm:pt>
    <dgm:pt modelId="{EEA385DA-7059-604E-AA9E-E85F0B7073C2}" type="parTrans" cxnId="{07C9254F-D137-F440-B27D-3AD2F09510AF}">
      <dgm:prSet/>
      <dgm:spPr/>
      <dgm:t>
        <a:bodyPr/>
        <a:lstStyle/>
        <a:p>
          <a:endParaRPr lang="en-US"/>
        </a:p>
      </dgm:t>
    </dgm:pt>
    <dgm:pt modelId="{9785E02A-5068-B24E-9879-B07F98F9D61C}" type="sibTrans" cxnId="{07C9254F-D137-F440-B27D-3AD2F09510AF}">
      <dgm:prSet/>
      <dgm:spPr/>
      <dgm:t>
        <a:bodyPr/>
        <a:lstStyle/>
        <a:p>
          <a:endParaRPr lang="en-US"/>
        </a:p>
      </dgm:t>
    </dgm:pt>
    <dgm:pt modelId="{03ED028E-13DE-774E-B830-1B06E9459DB8}">
      <dgm:prSet phldrT="[Text]" custT="1"/>
      <dgm:spPr/>
      <dgm:t>
        <a:bodyPr/>
        <a:lstStyle/>
        <a:p>
          <a:r>
            <a:rPr lang="en-US" sz="2000" dirty="0" smtClean="0">
              <a:latin typeface="Times New Roman" pitchFamily="18" charset="0"/>
              <a:cs typeface="Times New Roman" pitchFamily="18" charset="0"/>
            </a:rPr>
            <a:t>battery-powered only, short-lived, technology test-bed</a:t>
          </a:r>
          <a:endParaRPr lang="en-US" sz="2000" dirty="0">
            <a:latin typeface="Times New Roman" pitchFamily="18" charset="0"/>
            <a:cs typeface="Times New Roman" pitchFamily="18" charset="0"/>
          </a:endParaRPr>
        </a:p>
      </dgm:t>
    </dgm:pt>
    <dgm:pt modelId="{B430D566-CBC9-AF42-9527-BEC9198D2460}" type="parTrans" cxnId="{43EAD2B9-D4F1-3347-9942-C5A01FC983D2}">
      <dgm:prSet/>
      <dgm:spPr/>
      <dgm:t>
        <a:bodyPr/>
        <a:lstStyle/>
        <a:p>
          <a:endParaRPr lang="en-US"/>
        </a:p>
      </dgm:t>
    </dgm:pt>
    <dgm:pt modelId="{FE77BA87-8A6A-C847-AAB6-CCE60D257160}" type="sibTrans" cxnId="{43EAD2B9-D4F1-3347-9942-C5A01FC983D2}">
      <dgm:prSet/>
      <dgm:spPr/>
      <dgm:t>
        <a:bodyPr/>
        <a:lstStyle/>
        <a:p>
          <a:endParaRPr lang="en-US"/>
        </a:p>
      </dgm:t>
    </dgm:pt>
    <dgm:pt modelId="{C97D71F7-B8E1-5444-B82C-B22EDA2AC9AF}">
      <dgm:prSet phldrT="[Text]" custT="1"/>
      <dgm:spPr/>
      <dgm:t>
        <a:bodyPr/>
        <a:lstStyle/>
        <a:p>
          <a:r>
            <a:rPr lang="en-US" sz="2400" dirty="0" smtClean="0">
              <a:latin typeface="Times New Roman" pitchFamily="18" charset="0"/>
              <a:cs typeface="Times New Roman" pitchFamily="18" charset="0"/>
            </a:rPr>
            <a:t>LEO with </a:t>
          </a:r>
          <a:r>
            <a:rPr lang="en-US" sz="2400" dirty="0" err="1" smtClean="0">
              <a:latin typeface="Times New Roman" pitchFamily="18" charset="0"/>
              <a:cs typeface="Times New Roman" pitchFamily="18" charset="0"/>
            </a:rPr>
            <a:t>comms</a:t>
          </a:r>
          <a:r>
            <a:rPr lang="en-US" sz="2400" dirty="0" smtClean="0">
              <a:latin typeface="Times New Roman" pitchFamily="18" charset="0"/>
              <a:cs typeface="Times New Roman" pitchFamily="18" charset="0"/>
            </a:rPr>
            <a:t> and solar panels</a:t>
          </a:r>
          <a:endParaRPr lang="en-US" sz="2400" dirty="0">
            <a:latin typeface="Times New Roman" pitchFamily="18" charset="0"/>
            <a:cs typeface="Times New Roman" pitchFamily="18" charset="0"/>
          </a:endParaRPr>
        </a:p>
      </dgm:t>
    </dgm:pt>
    <dgm:pt modelId="{B2462DA7-C8E3-3B49-BD65-F9C33AC9BEC2}" type="parTrans" cxnId="{FA93A898-B680-DF48-B06D-FE32656DBB5F}">
      <dgm:prSet/>
      <dgm:spPr/>
      <dgm:t>
        <a:bodyPr/>
        <a:lstStyle/>
        <a:p>
          <a:endParaRPr lang="en-US"/>
        </a:p>
      </dgm:t>
    </dgm:pt>
    <dgm:pt modelId="{5857235E-536D-1B47-B2F7-2B98713E3737}" type="sibTrans" cxnId="{FA93A898-B680-DF48-B06D-FE32656DBB5F}">
      <dgm:prSet/>
      <dgm:spPr/>
      <dgm:t>
        <a:bodyPr/>
        <a:lstStyle/>
        <a:p>
          <a:endParaRPr lang="en-US"/>
        </a:p>
      </dgm:t>
    </dgm:pt>
    <dgm:pt modelId="{0344D70B-B8C9-4341-AB4A-ED3BF97CA174}">
      <dgm:prSet phldrT="[Text]" custT="1"/>
      <dgm:spPr/>
      <dgm:t>
        <a:bodyPr/>
        <a:lstStyle/>
        <a:p>
          <a:r>
            <a:rPr lang="en-US" sz="2400" dirty="0" smtClean="0">
              <a:latin typeface="Times New Roman" pitchFamily="18" charset="0"/>
              <a:cs typeface="Times New Roman" pitchFamily="18" charset="0"/>
            </a:rPr>
            <a:t>Elliptical orbit, with telemetry and control</a:t>
          </a:r>
          <a:endParaRPr lang="en-US" sz="2400" dirty="0">
            <a:latin typeface="Times New Roman" pitchFamily="18" charset="0"/>
            <a:cs typeface="Times New Roman" pitchFamily="18" charset="0"/>
          </a:endParaRPr>
        </a:p>
      </dgm:t>
    </dgm:pt>
    <dgm:pt modelId="{25AEAA4D-581C-4E4F-88CC-539842CF40DC}" type="parTrans" cxnId="{23973E9B-BFE6-9E49-83A4-ADE8A383C139}">
      <dgm:prSet/>
      <dgm:spPr/>
      <dgm:t>
        <a:bodyPr/>
        <a:lstStyle/>
        <a:p>
          <a:endParaRPr lang="en-US"/>
        </a:p>
      </dgm:t>
    </dgm:pt>
    <dgm:pt modelId="{6B56D53F-2770-0F40-A549-BB05F4DAAAA8}" type="sibTrans" cxnId="{23973E9B-BFE6-9E49-83A4-ADE8A383C139}">
      <dgm:prSet/>
      <dgm:spPr/>
      <dgm:t>
        <a:bodyPr/>
        <a:lstStyle/>
        <a:p>
          <a:endParaRPr lang="en-US"/>
        </a:p>
      </dgm:t>
    </dgm:pt>
    <dgm:pt modelId="{9E06344B-7C74-CA4E-9D70-E57CAE7FDA0F}">
      <dgm:prSet custT="1"/>
      <dgm:spPr/>
      <dgm:t>
        <a:bodyPr/>
        <a:lstStyle/>
        <a:p>
          <a:r>
            <a:rPr lang="en-US" sz="2800" dirty="0" smtClean="0">
              <a:latin typeface="Times New Roman" pitchFamily="18" charset="0"/>
              <a:cs typeface="Times New Roman" pitchFamily="18" charset="0"/>
            </a:rPr>
            <a:t>GEO!</a:t>
          </a:r>
          <a:endParaRPr lang="en-US" sz="2800" dirty="0">
            <a:latin typeface="Times New Roman" pitchFamily="18" charset="0"/>
            <a:cs typeface="Times New Roman" pitchFamily="18" charset="0"/>
          </a:endParaRPr>
        </a:p>
      </dgm:t>
    </dgm:pt>
    <dgm:pt modelId="{19F8C3E9-B0D7-484A-964B-6EE8BECAFFD8}" type="parTrans" cxnId="{E41A4CAE-7EB0-0943-9810-64A55853614B}">
      <dgm:prSet/>
      <dgm:spPr/>
      <dgm:t>
        <a:bodyPr/>
        <a:lstStyle/>
        <a:p>
          <a:endParaRPr lang="en-US"/>
        </a:p>
      </dgm:t>
    </dgm:pt>
    <dgm:pt modelId="{CB7E358A-22C2-C547-B9C4-4FF227DE5C63}" type="sibTrans" cxnId="{E41A4CAE-7EB0-0943-9810-64A55853614B}">
      <dgm:prSet/>
      <dgm:spPr/>
      <dgm:t>
        <a:bodyPr/>
        <a:lstStyle/>
        <a:p>
          <a:endParaRPr lang="en-US"/>
        </a:p>
      </dgm:t>
    </dgm:pt>
    <dgm:pt modelId="{EEA32B6A-E304-6541-9946-E419B3071B71}">
      <dgm:prSet custT="1"/>
      <dgm:spPr/>
      <dgm:t>
        <a:bodyPr/>
        <a:lstStyle/>
        <a:p>
          <a:r>
            <a:rPr lang="en-US" sz="2400" dirty="0" smtClean="0">
              <a:latin typeface="Times New Roman" pitchFamily="18" charset="0"/>
              <a:cs typeface="Times New Roman" pitchFamily="18" charset="0"/>
            </a:rPr>
            <a:t>Lunar or planetary</a:t>
          </a:r>
          <a:endParaRPr lang="en-US" sz="2400" dirty="0">
            <a:latin typeface="Times New Roman" pitchFamily="18" charset="0"/>
            <a:cs typeface="Times New Roman" pitchFamily="18" charset="0"/>
          </a:endParaRPr>
        </a:p>
      </dgm:t>
    </dgm:pt>
    <dgm:pt modelId="{1B6D66B5-FD52-7146-A21F-BED3506867B7}" type="parTrans" cxnId="{CFFA721D-AFB6-8242-B730-DF15F569B17C}">
      <dgm:prSet/>
      <dgm:spPr/>
      <dgm:t>
        <a:bodyPr/>
        <a:lstStyle/>
        <a:p>
          <a:endParaRPr lang="en-US"/>
        </a:p>
      </dgm:t>
    </dgm:pt>
    <dgm:pt modelId="{69B36C3C-05C6-5549-9274-5E175B98A997}" type="sibTrans" cxnId="{CFFA721D-AFB6-8242-B730-DF15F569B17C}">
      <dgm:prSet/>
      <dgm:spPr/>
      <dgm:t>
        <a:bodyPr/>
        <a:lstStyle/>
        <a:p>
          <a:endParaRPr lang="en-US"/>
        </a:p>
      </dgm:t>
    </dgm:pt>
    <dgm:pt modelId="{B47584F3-674B-184A-8890-0EB1FB76E8D1}">
      <dgm:prSet custT="1"/>
      <dgm:spPr/>
      <dgm:t>
        <a:bodyPr/>
        <a:lstStyle/>
        <a:p>
          <a:r>
            <a:rPr lang="en-US" sz="2800" dirty="0" smtClean="0">
              <a:solidFill>
                <a:schemeClr val="accent4">
                  <a:lumMod val="60000"/>
                  <a:lumOff val="40000"/>
                </a:schemeClr>
              </a:solidFill>
              <a:latin typeface="Times New Roman" pitchFamily="18" charset="0"/>
              <a:cs typeface="Times New Roman" pitchFamily="18" charset="0"/>
            </a:rPr>
            <a:t>Ascent Project</a:t>
          </a:r>
          <a:endParaRPr lang="en-US" sz="2800" dirty="0">
            <a:solidFill>
              <a:schemeClr val="accent4">
                <a:lumMod val="60000"/>
                <a:lumOff val="40000"/>
              </a:schemeClr>
            </a:solidFill>
            <a:latin typeface="Times New Roman" pitchFamily="18" charset="0"/>
            <a:cs typeface="Times New Roman" pitchFamily="18" charset="0"/>
          </a:endParaRPr>
        </a:p>
      </dgm:t>
    </dgm:pt>
    <dgm:pt modelId="{2B14717F-BC05-684C-A58C-F4F7795DB36A}" type="parTrans" cxnId="{952DE77A-DF65-B149-9C3E-27C45695E911}">
      <dgm:prSet/>
      <dgm:spPr/>
      <dgm:t>
        <a:bodyPr/>
        <a:lstStyle/>
        <a:p>
          <a:endParaRPr lang="en-US"/>
        </a:p>
      </dgm:t>
    </dgm:pt>
    <dgm:pt modelId="{94A304FC-25BD-0C41-8277-53DB95EC7AD6}" type="sibTrans" cxnId="{952DE77A-DF65-B149-9C3E-27C45695E911}">
      <dgm:prSet/>
      <dgm:spPr/>
      <dgm:t>
        <a:bodyPr/>
        <a:lstStyle/>
        <a:p>
          <a:endParaRPr lang="en-US"/>
        </a:p>
      </dgm:t>
    </dgm:pt>
    <dgm:pt modelId="{8D4D3D90-8B60-F145-B608-07831CC57A8B}">
      <dgm:prSet custT="1"/>
      <dgm:spPr/>
      <dgm:t>
        <a:bodyPr/>
        <a:lstStyle/>
        <a:p>
          <a:r>
            <a:rPr lang="en-US" sz="2800" dirty="0" smtClean="0">
              <a:solidFill>
                <a:schemeClr val="tx2">
                  <a:lumMod val="60000"/>
                  <a:lumOff val="40000"/>
                </a:schemeClr>
              </a:solidFill>
              <a:latin typeface="Times New Roman" pitchFamily="18" charset="0"/>
              <a:cs typeface="Times New Roman" pitchFamily="18" charset="0"/>
            </a:rPr>
            <a:t>Phase 4 Project</a:t>
          </a:r>
          <a:endParaRPr lang="en-US" sz="2800" dirty="0">
            <a:solidFill>
              <a:schemeClr val="tx2">
                <a:lumMod val="60000"/>
                <a:lumOff val="40000"/>
              </a:schemeClr>
            </a:solidFill>
            <a:latin typeface="Times New Roman" pitchFamily="18" charset="0"/>
            <a:cs typeface="Times New Roman" pitchFamily="18" charset="0"/>
          </a:endParaRPr>
        </a:p>
      </dgm:t>
    </dgm:pt>
    <dgm:pt modelId="{EC2D21C7-C1C9-F94E-9822-FDD5BDFB328D}" type="parTrans" cxnId="{65A1F43E-1E7E-7E4E-9376-C1B9D69C48BA}">
      <dgm:prSet/>
      <dgm:spPr/>
      <dgm:t>
        <a:bodyPr/>
        <a:lstStyle/>
        <a:p>
          <a:endParaRPr lang="en-US"/>
        </a:p>
      </dgm:t>
    </dgm:pt>
    <dgm:pt modelId="{65B538EE-D318-F54E-B0BF-ACEA40D45DA3}" type="sibTrans" cxnId="{65A1F43E-1E7E-7E4E-9376-C1B9D69C48BA}">
      <dgm:prSet/>
      <dgm:spPr/>
      <dgm:t>
        <a:bodyPr/>
        <a:lstStyle/>
        <a:p>
          <a:endParaRPr lang="en-US"/>
        </a:p>
      </dgm:t>
    </dgm:pt>
    <dgm:pt modelId="{83BF0D0E-CEE2-4D71-A59A-24428141268C}" type="pres">
      <dgm:prSet presAssocID="{8BBD982B-F274-4BA3-8F19-028AA15117A4}" presName="Name0" presStyleCnt="0">
        <dgm:presLayoutVars>
          <dgm:dir/>
          <dgm:animLvl val="lvl"/>
          <dgm:resizeHandles val="exact"/>
        </dgm:presLayoutVars>
      </dgm:prSet>
      <dgm:spPr/>
      <dgm:t>
        <a:bodyPr/>
        <a:lstStyle/>
        <a:p>
          <a:endParaRPr lang="en-US"/>
        </a:p>
      </dgm:t>
    </dgm:pt>
    <dgm:pt modelId="{42A142AF-8048-9644-8E08-399117118059}" type="pres">
      <dgm:prSet presAssocID="{7BF07599-40A3-43F8-B74C-B9C9D197B9C8}" presName="composite" presStyleCnt="0"/>
      <dgm:spPr/>
    </dgm:pt>
    <dgm:pt modelId="{29D95D29-84C6-9046-A032-F993368F41A3}" type="pres">
      <dgm:prSet presAssocID="{7BF07599-40A3-43F8-B74C-B9C9D197B9C8}" presName="parTx" presStyleLbl="node1" presStyleIdx="0" presStyleCnt="5">
        <dgm:presLayoutVars>
          <dgm:chMax val="0"/>
          <dgm:chPref val="0"/>
          <dgm:bulletEnabled val="1"/>
        </dgm:presLayoutVars>
      </dgm:prSet>
      <dgm:spPr/>
      <dgm:t>
        <a:bodyPr/>
        <a:lstStyle/>
        <a:p>
          <a:endParaRPr lang="en-US"/>
        </a:p>
      </dgm:t>
    </dgm:pt>
    <dgm:pt modelId="{B28826FA-0133-F04F-A724-48ADB5D79868}" type="pres">
      <dgm:prSet presAssocID="{7BF07599-40A3-43F8-B74C-B9C9D197B9C8}" presName="desTx" presStyleLbl="revTx" presStyleIdx="0" presStyleCnt="5">
        <dgm:presLayoutVars>
          <dgm:bulletEnabled val="1"/>
        </dgm:presLayoutVars>
      </dgm:prSet>
      <dgm:spPr/>
      <dgm:t>
        <a:bodyPr/>
        <a:lstStyle/>
        <a:p>
          <a:endParaRPr lang="en-US"/>
        </a:p>
      </dgm:t>
    </dgm:pt>
    <dgm:pt modelId="{5F77562D-6402-3042-A7ED-4BAE925AF45D}" type="pres">
      <dgm:prSet presAssocID="{347A4B58-92E3-49B2-BBF5-15BF5A0F478B}" presName="space" presStyleCnt="0"/>
      <dgm:spPr/>
    </dgm:pt>
    <dgm:pt modelId="{670D92E3-3B3D-F747-AD53-95768600FA6D}" type="pres">
      <dgm:prSet presAssocID="{964A18CD-1B5D-4A7E-B182-2927E17348E0}" presName="composite" presStyleCnt="0"/>
      <dgm:spPr/>
    </dgm:pt>
    <dgm:pt modelId="{BD8A285E-F330-DB40-97B1-444986EAA641}" type="pres">
      <dgm:prSet presAssocID="{964A18CD-1B5D-4A7E-B182-2927E17348E0}" presName="parTx" presStyleLbl="node1" presStyleIdx="1" presStyleCnt="5">
        <dgm:presLayoutVars>
          <dgm:chMax val="0"/>
          <dgm:chPref val="0"/>
          <dgm:bulletEnabled val="1"/>
        </dgm:presLayoutVars>
      </dgm:prSet>
      <dgm:spPr/>
      <dgm:t>
        <a:bodyPr/>
        <a:lstStyle/>
        <a:p>
          <a:endParaRPr lang="en-US"/>
        </a:p>
      </dgm:t>
    </dgm:pt>
    <dgm:pt modelId="{1ED0CC34-36C9-E54B-8649-0FFD94E5CFBC}" type="pres">
      <dgm:prSet presAssocID="{964A18CD-1B5D-4A7E-B182-2927E17348E0}" presName="desTx" presStyleLbl="revTx" presStyleIdx="1" presStyleCnt="5">
        <dgm:presLayoutVars>
          <dgm:bulletEnabled val="1"/>
        </dgm:presLayoutVars>
      </dgm:prSet>
      <dgm:spPr/>
      <dgm:t>
        <a:bodyPr/>
        <a:lstStyle/>
        <a:p>
          <a:endParaRPr lang="en-US"/>
        </a:p>
      </dgm:t>
    </dgm:pt>
    <dgm:pt modelId="{56FBCC62-1939-FE45-9736-4CC8FB32EA6E}" type="pres">
      <dgm:prSet presAssocID="{63F601AF-EA35-4E0A-A9D9-C60ACFB6BC55}" presName="space" presStyleCnt="0"/>
      <dgm:spPr/>
    </dgm:pt>
    <dgm:pt modelId="{5590FB9F-BCBB-944E-A931-1103A7B3C88E}" type="pres">
      <dgm:prSet presAssocID="{25761703-EE26-4CA8-B049-3F157889CE06}" presName="composite" presStyleCnt="0"/>
      <dgm:spPr/>
    </dgm:pt>
    <dgm:pt modelId="{BAE03DB3-7386-3347-A6E7-4D1856DEB6AE}" type="pres">
      <dgm:prSet presAssocID="{25761703-EE26-4CA8-B049-3F157889CE06}" presName="parTx" presStyleLbl="node1" presStyleIdx="2" presStyleCnt="5">
        <dgm:presLayoutVars>
          <dgm:chMax val="0"/>
          <dgm:chPref val="0"/>
          <dgm:bulletEnabled val="1"/>
        </dgm:presLayoutVars>
      </dgm:prSet>
      <dgm:spPr/>
      <dgm:t>
        <a:bodyPr/>
        <a:lstStyle/>
        <a:p>
          <a:endParaRPr lang="en-US"/>
        </a:p>
      </dgm:t>
    </dgm:pt>
    <dgm:pt modelId="{D5F02EDB-2CE3-BD49-8350-75AE280F7A69}" type="pres">
      <dgm:prSet presAssocID="{25761703-EE26-4CA8-B049-3F157889CE06}" presName="desTx" presStyleLbl="revTx" presStyleIdx="2" presStyleCnt="5">
        <dgm:presLayoutVars>
          <dgm:bulletEnabled val="1"/>
        </dgm:presLayoutVars>
      </dgm:prSet>
      <dgm:spPr/>
      <dgm:t>
        <a:bodyPr/>
        <a:lstStyle/>
        <a:p>
          <a:endParaRPr lang="en-US"/>
        </a:p>
      </dgm:t>
    </dgm:pt>
    <dgm:pt modelId="{3808E386-2DEC-B843-82F2-716BF1F5B7D6}" type="pres">
      <dgm:prSet presAssocID="{B74F6A51-714F-4AA7-B42B-E7F20847B954}" presName="space" presStyleCnt="0"/>
      <dgm:spPr/>
    </dgm:pt>
    <dgm:pt modelId="{93BEE46D-4AF3-EE42-AC27-548AEDFF8D39}" type="pres">
      <dgm:prSet presAssocID="{E731978B-F94B-47D7-AFDE-5668EE8523C9}" presName="composite" presStyleCnt="0"/>
      <dgm:spPr/>
    </dgm:pt>
    <dgm:pt modelId="{3DDA6EAD-62B8-4949-B65D-01B61B43B5A9}" type="pres">
      <dgm:prSet presAssocID="{E731978B-F94B-47D7-AFDE-5668EE8523C9}" presName="parTx" presStyleLbl="node1" presStyleIdx="3" presStyleCnt="5">
        <dgm:presLayoutVars>
          <dgm:chMax val="0"/>
          <dgm:chPref val="0"/>
          <dgm:bulletEnabled val="1"/>
        </dgm:presLayoutVars>
      </dgm:prSet>
      <dgm:spPr/>
      <dgm:t>
        <a:bodyPr/>
        <a:lstStyle/>
        <a:p>
          <a:endParaRPr lang="en-US"/>
        </a:p>
      </dgm:t>
    </dgm:pt>
    <dgm:pt modelId="{A75EA79E-4DF9-5243-BA14-FE342E07D156}" type="pres">
      <dgm:prSet presAssocID="{E731978B-F94B-47D7-AFDE-5668EE8523C9}" presName="desTx" presStyleLbl="revTx" presStyleIdx="3" presStyleCnt="5">
        <dgm:presLayoutVars>
          <dgm:bulletEnabled val="1"/>
        </dgm:presLayoutVars>
      </dgm:prSet>
      <dgm:spPr/>
      <dgm:t>
        <a:bodyPr/>
        <a:lstStyle/>
        <a:p>
          <a:endParaRPr lang="en-US"/>
        </a:p>
      </dgm:t>
    </dgm:pt>
    <dgm:pt modelId="{A6C3FA22-0B17-844A-AF8B-2C3D70A629F2}" type="pres">
      <dgm:prSet presAssocID="{EE1B103E-6B40-4F05-8FE6-0D6F6D6931A3}" presName="space" presStyleCnt="0"/>
      <dgm:spPr/>
    </dgm:pt>
    <dgm:pt modelId="{33A54267-8A2A-F446-9C79-0AB09265014D}" type="pres">
      <dgm:prSet presAssocID="{EB0B1996-313B-E245-957B-63F73EAAD945}" presName="composite" presStyleCnt="0"/>
      <dgm:spPr/>
    </dgm:pt>
    <dgm:pt modelId="{404E8A43-A873-FA44-998C-A9E05BBA922D}" type="pres">
      <dgm:prSet presAssocID="{EB0B1996-313B-E245-957B-63F73EAAD945}" presName="parTx" presStyleLbl="node1" presStyleIdx="4" presStyleCnt="5">
        <dgm:presLayoutVars>
          <dgm:chMax val="0"/>
          <dgm:chPref val="0"/>
          <dgm:bulletEnabled val="1"/>
        </dgm:presLayoutVars>
      </dgm:prSet>
      <dgm:spPr/>
      <dgm:t>
        <a:bodyPr/>
        <a:lstStyle/>
        <a:p>
          <a:endParaRPr lang="en-US"/>
        </a:p>
      </dgm:t>
    </dgm:pt>
    <dgm:pt modelId="{4B1D116A-97D8-4F49-A3B4-CAF3F59798DF}" type="pres">
      <dgm:prSet presAssocID="{EB0B1996-313B-E245-957B-63F73EAAD945}" presName="desTx" presStyleLbl="revTx" presStyleIdx="4" presStyleCnt="5">
        <dgm:presLayoutVars>
          <dgm:bulletEnabled val="1"/>
        </dgm:presLayoutVars>
      </dgm:prSet>
      <dgm:spPr/>
      <dgm:t>
        <a:bodyPr/>
        <a:lstStyle/>
        <a:p>
          <a:endParaRPr lang="en-US"/>
        </a:p>
      </dgm:t>
    </dgm:pt>
  </dgm:ptLst>
  <dgm:cxnLst>
    <dgm:cxn modelId="{B4023F34-1758-4145-893F-044E6D16D52E}" srcId="{8BBD982B-F274-4BA3-8F19-028AA15117A4}" destId="{25761703-EE26-4CA8-B049-3F157889CE06}" srcOrd="2" destOrd="0" parTransId="{5EE1D751-E7E3-4E30-AC49-4C8227478F52}" sibTransId="{B74F6A51-714F-4AA7-B42B-E7F20847B954}"/>
    <dgm:cxn modelId="{B0DAC2FD-EDA1-441B-A845-0C1964D6B924}" srcId="{8BBD982B-F274-4BA3-8F19-028AA15117A4}" destId="{7BF07599-40A3-43F8-B74C-B9C9D197B9C8}" srcOrd="0" destOrd="0" parTransId="{05A33227-C3A2-40A7-900E-1D070E545DAC}" sibTransId="{347A4B58-92E3-49B2-BBF5-15BF5A0F478B}"/>
    <dgm:cxn modelId="{CFFA721D-AFB6-8242-B730-DF15F569B17C}" srcId="{EB0B1996-313B-E245-957B-63F73EAAD945}" destId="{EEA32B6A-E304-6541-9946-E419B3071B71}" srcOrd="0" destOrd="0" parTransId="{1B6D66B5-FD52-7146-A21F-BED3506867B7}" sibTransId="{69B36C3C-05C6-5549-9274-5E175B98A997}"/>
    <dgm:cxn modelId="{4AEB220A-D04C-6B4A-83D3-50E3E6292CEB}" type="presOf" srcId="{B47584F3-674B-184A-8890-0EB1FB76E8D1}" destId="{4B1D116A-97D8-4F49-A3B4-CAF3F59798DF}" srcOrd="0" destOrd="1" presId="urn:microsoft.com/office/officeart/2005/8/layout/chevron1"/>
    <dgm:cxn modelId="{E5874A28-9D4A-3349-9954-939DE5E9CABB}" type="presOf" srcId="{0344D70B-B8C9-4341-AB4A-ED3BF97CA174}" destId="{D5F02EDB-2CE3-BD49-8350-75AE280F7A69}" srcOrd="0" destOrd="0" presId="urn:microsoft.com/office/officeart/2005/8/layout/chevron1"/>
    <dgm:cxn modelId="{952DE77A-DF65-B149-9C3E-27C45695E911}" srcId="{EB0B1996-313B-E245-957B-63F73EAAD945}" destId="{B47584F3-674B-184A-8890-0EB1FB76E8D1}" srcOrd="1" destOrd="0" parTransId="{2B14717F-BC05-684C-A58C-F4F7795DB36A}" sibTransId="{94A304FC-25BD-0C41-8277-53DB95EC7AD6}"/>
    <dgm:cxn modelId="{6595D06A-FDFD-CB45-8C20-9C8AF8BE3E39}" type="presOf" srcId="{03ED028E-13DE-774E-B830-1B06E9459DB8}" destId="{B28826FA-0133-F04F-A724-48ADB5D79868}" srcOrd="0" destOrd="0" presId="urn:microsoft.com/office/officeart/2005/8/layout/chevron1"/>
    <dgm:cxn modelId="{FA93A898-B680-DF48-B06D-FE32656DBB5F}" srcId="{964A18CD-1B5D-4A7E-B182-2927E17348E0}" destId="{C97D71F7-B8E1-5444-B82C-B22EDA2AC9AF}" srcOrd="0" destOrd="0" parTransId="{B2462DA7-C8E3-3B49-BD65-F9C33AC9BEC2}" sibTransId="{5857235E-536D-1B47-B2F7-2B98713E3737}"/>
    <dgm:cxn modelId="{3F2D008C-461D-AE46-9987-D97A3BD8C866}" type="presOf" srcId="{7BF07599-40A3-43F8-B74C-B9C9D197B9C8}" destId="{29D95D29-84C6-9046-A032-F993368F41A3}" srcOrd="0" destOrd="0" presId="urn:microsoft.com/office/officeart/2005/8/layout/chevron1"/>
    <dgm:cxn modelId="{43EAD2B9-D4F1-3347-9942-C5A01FC983D2}" srcId="{7BF07599-40A3-43F8-B74C-B9C9D197B9C8}" destId="{03ED028E-13DE-774E-B830-1B06E9459DB8}" srcOrd="0" destOrd="0" parTransId="{B430D566-CBC9-AF42-9527-BEC9198D2460}" sibTransId="{FE77BA87-8A6A-C847-AAB6-CCE60D257160}"/>
    <dgm:cxn modelId="{33E3C84B-3A35-5A4A-A681-DB45293F8053}" type="presOf" srcId="{25761703-EE26-4CA8-B049-3F157889CE06}" destId="{BAE03DB3-7386-3347-A6E7-4D1856DEB6AE}" srcOrd="0" destOrd="0" presId="urn:microsoft.com/office/officeart/2005/8/layout/chevron1"/>
    <dgm:cxn modelId="{E86B9BB8-3EB1-AC4B-B8CA-F843C5E2090A}" type="presOf" srcId="{EB0B1996-313B-E245-957B-63F73EAAD945}" destId="{404E8A43-A873-FA44-998C-A9E05BBA922D}" srcOrd="0" destOrd="0" presId="urn:microsoft.com/office/officeart/2005/8/layout/chevron1"/>
    <dgm:cxn modelId="{4F7CA4AE-94FE-4378-A583-281ED01F3A26}" srcId="{8BBD982B-F274-4BA3-8F19-028AA15117A4}" destId="{E731978B-F94B-47D7-AFDE-5668EE8523C9}" srcOrd="3" destOrd="0" parTransId="{347D0D83-196D-4ACE-95D8-CD164212347B}" sibTransId="{EE1B103E-6B40-4F05-8FE6-0D6F6D6931A3}"/>
    <dgm:cxn modelId="{7D87FF64-1C3C-ED4A-AB26-34B4E322CAFB}" type="presOf" srcId="{EEA32B6A-E304-6541-9946-E419B3071B71}" destId="{4B1D116A-97D8-4F49-A3B4-CAF3F59798DF}" srcOrd="0" destOrd="0" presId="urn:microsoft.com/office/officeart/2005/8/layout/chevron1"/>
    <dgm:cxn modelId="{23973E9B-BFE6-9E49-83A4-ADE8A383C139}" srcId="{25761703-EE26-4CA8-B049-3F157889CE06}" destId="{0344D70B-B8C9-4341-AB4A-ED3BF97CA174}" srcOrd="0" destOrd="0" parTransId="{25AEAA4D-581C-4E4F-88CC-539842CF40DC}" sibTransId="{6B56D53F-2770-0F40-A549-BB05F4DAAAA8}"/>
    <dgm:cxn modelId="{98A20B4B-3CB8-174A-BDBC-6601031F9964}" type="presOf" srcId="{964A18CD-1B5D-4A7E-B182-2927E17348E0}" destId="{BD8A285E-F330-DB40-97B1-444986EAA641}" srcOrd="0" destOrd="0" presId="urn:microsoft.com/office/officeart/2005/8/layout/chevron1"/>
    <dgm:cxn modelId="{07C9254F-D137-F440-B27D-3AD2F09510AF}" srcId="{8BBD982B-F274-4BA3-8F19-028AA15117A4}" destId="{EB0B1996-313B-E245-957B-63F73EAAD945}" srcOrd="4" destOrd="0" parTransId="{EEA385DA-7059-604E-AA9E-E85F0B7073C2}" sibTransId="{9785E02A-5068-B24E-9879-B07F98F9D61C}"/>
    <dgm:cxn modelId="{57D1E1FE-AB13-4507-B39B-15BDE576AB21}" srcId="{8BBD982B-F274-4BA3-8F19-028AA15117A4}" destId="{964A18CD-1B5D-4A7E-B182-2927E17348E0}" srcOrd="1" destOrd="0" parTransId="{90C13AAE-4246-46D9-9B6E-D27D7FCA92D1}" sibTransId="{63F601AF-EA35-4E0A-A9D9-C60ACFB6BC55}"/>
    <dgm:cxn modelId="{682E7548-4AF8-4921-B629-7B3FC43AEF53}" type="presOf" srcId="{8BBD982B-F274-4BA3-8F19-028AA15117A4}" destId="{83BF0D0E-CEE2-4D71-A59A-24428141268C}" srcOrd="0" destOrd="0" presId="urn:microsoft.com/office/officeart/2005/8/layout/chevron1"/>
    <dgm:cxn modelId="{7B55D8CE-509A-ED40-85A4-7A41BE4BECF4}" type="presOf" srcId="{E731978B-F94B-47D7-AFDE-5668EE8523C9}" destId="{3DDA6EAD-62B8-4949-B65D-01B61B43B5A9}" srcOrd="0" destOrd="0" presId="urn:microsoft.com/office/officeart/2005/8/layout/chevron1"/>
    <dgm:cxn modelId="{E41A4CAE-7EB0-0943-9810-64A55853614B}" srcId="{E731978B-F94B-47D7-AFDE-5668EE8523C9}" destId="{9E06344B-7C74-CA4E-9D70-E57CAE7FDA0F}" srcOrd="0" destOrd="0" parTransId="{19F8C3E9-B0D7-484A-964B-6EE8BECAFFD8}" sibTransId="{CB7E358A-22C2-C547-B9C4-4FF227DE5C63}"/>
    <dgm:cxn modelId="{22532DA8-4E94-3B4C-BD05-FA4254D0E789}" type="presOf" srcId="{9E06344B-7C74-CA4E-9D70-E57CAE7FDA0F}" destId="{A75EA79E-4DF9-5243-BA14-FE342E07D156}" srcOrd="0" destOrd="0" presId="urn:microsoft.com/office/officeart/2005/8/layout/chevron1"/>
    <dgm:cxn modelId="{65A1F43E-1E7E-7E4E-9376-C1B9D69C48BA}" srcId="{E731978B-F94B-47D7-AFDE-5668EE8523C9}" destId="{8D4D3D90-8B60-F145-B608-07831CC57A8B}" srcOrd="1" destOrd="0" parTransId="{EC2D21C7-C1C9-F94E-9822-FDD5BDFB328D}" sibTransId="{65B538EE-D318-F54E-B0BF-ACEA40D45DA3}"/>
    <dgm:cxn modelId="{9B28A389-D33A-3943-8F97-011F6100C3B5}" type="presOf" srcId="{C97D71F7-B8E1-5444-B82C-B22EDA2AC9AF}" destId="{1ED0CC34-36C9-E54B-8649-0FFD94E5CFBC}" srcOrd="0" destOrd="0" presId="urn:microsoft.com/office/officeart/2005/8/layout/chevron1"/>
    <dgm:cxn modelId="{9E310AC5-EACF-6840-BDDC-7A463875A3FA}" type="presOf" srcId="{8D4D3D90-8B60-F145-B608-07831CC57A8B}" destId="{A75EA79E-4DF9-5243-BA14-FE342E07D156}" srcOrd="0" destOrd="1" presId="urn:microsoft.com/office/officeart/2005/8/layout/chevron1"/>
    <dgm:cxn modelId="{A352F276-E7A9-7547-AEE6-40518E112F63}" type="presParOf" srcId="{83BF0D0E-CEE2-4D71-A59A-24428141268C}" destId="{42A142AF-8048-9644-8E08-399117118059}" srcOrd="0" destOrd="0" presId="urn:microsoft.com/office/officeart/2005/8/layout/chevron1"/>
    <dgm:cxn modelId="{C6584154-4F3C-5143-A8FB-26A20AD86EA4}" type="presParOf" srcId="{42A142AF-8048-9644-8E08-399117118059}" destId="{29D95D29-84C6-9046-A032-F993368F41A3}" srcOrd="0" destOrd="0" presId="urn:microsoft.com/office/officeart/2005/8/layout/chevron1"/>
    <dgm:cxn modelId="{FEC2A2A1-15C6-814A-A02B-8D2A87A1D2DF}" type="presParOf" srcId="{42A142AF-8048-9644-8E08-399117118059}" destId="{B28826FA-0133-F04F-A724-48ADB5D79868}" srcOrd="1" destOrd="0" presId="urn:microsoft.com/office/officeart/2005/8/layout/chevron1"/>
    <dgm:cxn modelId="{34D2A182-640F-9142-A892-1DE4EDE48FD2}" type="presParOf" srcId="{83BF0D0E-CEE2-4D71-A59A-24428141268C}" destId="{5F77562D-6402-3042-A7ED-4BAE925AF45D}" srcOrd="1" destOrd="0" presId="urn:microsoft.com/office/officeart/2005/8/layout/chevron1"/>
    <dgm:cxn modelId="{DF58C180-A2BD-0E47-A636-8071CA858670}" type="presParOf" srcId="{83BF0D0E-CEE2-4D71-A59A-24428141268C}" destId="{670D92E3-3B3D-F747-AD53-95768600FA6D}" srcOrd="2" destOrd="0" presId="urn:microsoft.com/office/officeart/2005/8/layout/chevron1"/>
    <dgm:cxn modelId="{15507637-C3B4-A645-9FA8-9A42A0F9C4D6}" type="presParOf" srcId="{670D92E3-3B3D-F747-AD53-95768600FA6D}" destId="{BD8A285E-F330-DB40-97B1-444986EAA641}" srcOrd="0" destOrd="0" presId="urn:microsoft.com/office/officeart/2005/8/layout/chevron1"/>
    <dgm:cxn modelId="{5A98C2BC-756E-1946-9DE8-97F6EB8E67C7}" type="presParOf" srcId="{670D92E3-3B3D-F747-AD53-95768600FA6D}" destId="{1ED0CC34-36C9-E54B-8649-0FFD94E5CFBC}" srcOrd="1" destOrd="0" presId="urn:microsoft.com/office/officeart/2005/8/layout/chevron1"/>
    <dgm:cxn modelId="{56AEA05B-834A-5E49-B230-22877DB24159}" type="presParOf" srcId="{83BF0D0E-CEE2-4D71-A59A-24428141268C}" destId="{56FBCC62-1939-FE45-9736-4CC8FB32EA6E}" srcOrd="3" destOrd="0" presId="urn:microsoft.com/office/officeart/2005/8/layout/chevron1"/>
    <dgm:cxn modelId="{467C6579-730D-D14A-BCC8-495A4DF58392}" type="presParOf" srcId="{83BF0D0E-CEE2-4D71-A59A-24428141268C}" destId="{5590FB9F-BCBB-944E-A931-1103A7B3C88E}" srcOrd="4" destOrd="0" presId="urn:microsoft.com/office/officeart/2005/8/layout/chevron1"/>
    <dgm:cxn modelId="{1A6D20E4-BC30-FB4C-AAB1-011BBFEBC35C}" type="presParOf" srcId="{5590FB9F-BCBB-944E-A931-1103A7B3C88E}" destId="{BAE03DB3-7386-3347-A6E7-4D1856DEB6AE}" srcOrd="0" destOrd="0" presId="urn:microsoft.com/office/officeart/2005/8/layout/chevron1"/>
    <dgm:cxn modelId="{3C99888F-76D5-8F41-863E-4A6EB7D8CCF4}" type="presParOf" srcId="{5590FB9F-BCBB-944E-A931-1103A7B3C88E}" destId="{D5F02EDB-2CE3-BD49-8350-75AE280F7A69}" srcOrd="1" destOrd="0" presId="urn:microsoft.com/office/officeart/2005/8/layout/chevron1"/>
    <dgm:cxn modelId="{26FD6601-078D-1943-811C-328FED475F15}" type="presParOf" srcId="{83BF0D0E-CEE2-4D71-A59A-24428141268C}" destId="{3808E386-2DEC-B843-82F2-716BF1F5B7D6}" srcOrd="5" destOrd="0" presId="urn:microsoft.com/office/officeart/2005/8/layout/chevron1"/>
    <dgm:cxn modelId="{C2244483-3FA3-D34C-8908-8273B562AD3F}" type="presParOf" srcId="{83BF0D0E-CEE2-4D71-A59A-24428141268C}" destId="{93BEE46D-4AF3-EE42-AC27-548AEDFF8D39}" srcOrd="6" destOrd="0" presId="urn:microsoft.com/office/officeart/2005/8/layout/chevron1"/>
    <dgm:cxn modelId="{848CB631-388A-564F-9831-B7A9A86BD26F}" type="presParOf" srcId="{93BEE46D-4AF3-EE42-AC27-548AEDFF8D39}" destId="{3DDA6EAD-62B8-4949-B65D-01B61B43B5A9}" srcOrd="0" destOrd="0" presId="urn:microsoft.com/office/officeart/2005/8/layout/chevron1"/>
    <dgm:cxn modelId="{AEA3B63D-2353-FD4D-A8F5-749F5BBD43DC}" type="presParOf" srcId="{93BEE46D-4AF3-EE42-AC27-548AEDFF8D39}" destId="{A75EA79E-4DF9-5243-BA14-FE342E07D156}" srcOrd="1" destOrd="0" presId="urn:microsoft.com/office/officeart/2005/8/layout/chevron1"/>
    <dgm:cxn modelId="{94F23D9A-61FC-A34F-823A-62F84AC341E4}" type="presParOf" srcId="{83BF0D0E-CEE2-4D71-A59A-24428141268C}" destId="{A6C3FA22-0B17-844A-AF8B-2C3D70A629F2}" srcOrd="7" destOrd="0" presId="urn:microsoft.com/office/officeart/2005/8/layout/chevron1"/>
    <dgm:cxn modelId="{A9DE08B3-62B1-BC40-A4A2-5665919A820A}" type="presParOf" srcId="{83BF0D0E-CEE2-4D71-A59A-24428141268C}" destId="{33A54267-8A2A-F446-9C79-0AB09265014D}" srcOrd="8" destOrd="0" presId="urn:microsoft.com/office/officeart/2005/8/layout/chevron1"/>
    <dgm:cxn modelId="{C2C54827-738E-2541-A195-A58A36EA2189}" type="presParOf" srcId="{33A54267-8A2A-F446-9C79-0AB09265014D}" destId="{404E8A43-A873-FA44-998C-A9E05BBA922D}" srcOrd="0" destOrd="0" presId="urn:microsoft.com/office/officeart/2005/8/layout/chevron1"/>
    <dgm:cxn modelId="{9BAD9031-9D24-F143-8D75-EC9FAB0FCD8D}" type="presParOf" srcId="{33A54267-8A2A-F446-9C79-0AB09265014D}" destId="{4B1D116A-97D8-4F49-A3B4-CAF3F59798D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FD5258-4DFD-4F4D-8DA0-C36AF2712AEF}"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en-US"/>
        </a:p>
      </dgm:t>
    </dgm:pt>
    <dgm:pt modelId="{87A21C81-3B6B-8549-B31E-94FFBC6C1A43}">
      <dgm:prSet phldrT="[Text]"/>
      <dgm:spPr/>
      <dgm:t>
        <a:bodyPr/>
        <a:lstStyle/>
        <a:p>
          <a:r>
            <a:rPr lang="en-US" dirty="0" smtClean="0"/>
            <a:t>Common Air Interface</a:t>
          </a:r>
          <a:endParaRPr lang="en-US" dirty="0"/>
        </a:p>
      </dgm:t>
    </dgm:pt>
    <dgm:pt modelId="{7223CEFB-5FD4-B04E-8F7D-A1D3AA96A3FA}" type="parTrans" cxnId="{CA809486-5FBB-7A48-9133-8643916BD9AC}">
      <dgm:prSet/>
      <dgm:spPr/>
      <dgm:t>
        <a:bodyPr/>
        <a:lstStyle/>
        <a:p>
          <a:endParaRPr lang="en-US"/>
        </a:p>
      </dgm:t>
    </dgm:pt>
    <dgm:pt modelId="{72342B94-7AB3-974B-99EC-2FC66BCD37A6}" type="sibTrans" cxnId="{CA809486-5FBB-7A48-9133-8643916BD9AC}">
      <dgm:prSet/>
      <dgm:spPr/>
      <dgm:t>
        <a:bodyPr/>
        <a:lstStyle/>
        <a:p>
          <a:endParaRPr lang="en-US"/>
        </a:p>
      </dgm:t>
    </dgm:pt>
    <dgm:pt modelId="{7884B7F5-8BF3-5342-B2B3-931388E4EEEA}">
      <dgm:prSet phldrT="[Text]"/>
      <dgm:spPr/>
      <dgm:t>
        <a:bodyPr/>
        <a:lstStyle/>
        <a:p>
          <a:r>
            <a:rPr lang="en-US" dirty="0" smtClean="0"/>
            <a:t>Phase 4 Ground Team</a:t>
          </a:r>
          <a:endParaRPr lang="en-US" dirty="0"/>
        </a:p>
      </dgm:t>
    </dgm:pt>
    <dgm:pt modelId="{C00744F9-8F45-E849-9B88-4D3667F55938}" type="parTrans" cxnId="{5B262EAE-12F3-1D40-AE77-47C3EFDBAC85}">
      <dgm:prSet/>
      <dgm:spPr/>
      <dgm:t>
        <a:bodyPr/>
        <a:lstStyle/>
        <a:p>
          <a:endParaRPr lang="en-US"/>
        </a:p>
      </dgm:t>
    </dgm:pt>
    <dgm:pt modelId="{619DC5DC-492D-6146-90B1-4B2205165012}" type="sibTrans" cxnId="{5B262EAE-12F3-1D40-AE77-47C3EFDBAC85}">
      <dgm:prSet/>
      <dgm:spPr/>
      <dgm:t>
        <a:bodyPr/>
        <a:lstStyle/>
        <a:p>
          <a:endParaRPr lang="en-US"/>
        </a:p>
      </dgm:t>
    </dgm:pt>
    <dgm:pt modelId="{9F5E6F88-C592-8D46-98F5-94B011943277}">
      <dgm:prSet phldrT="[Text]"/>
      <dgm:spPr/>
      <dgm:t>
        <a:bodyPr/>
        <a:lstStyle/>
        <a:p>
          <a:r>
            <a:rPr lang="en-US" dirty="0" smtClean="0"/>
            <a:t>Phase 4 Space Team</a:t>
          </a:r>
          <a:endParaRPr lang="en-US" dirty="0"/>
        </a:p>
      </dgm:t>
    </dgm:pt>
    <dgm:pt modelId="{D44B5DAC-A2F6-CA4E-A433-EC9332DA58C0}" type="parTrans" cxnId="{089A02F6-F3A8-CF46-8DFA-C9F69412303C}">
      <dgm:prSet/>
      <dgm:spPr/>
      <dgm:t>
        <a:bodyPr/>
        <a:lstStyle/>
        <a:p>
          <a:endParaRPr lang="en-US"/>
        </a:p>
      </dgm:t>
    </dgm:pt>
    <dgm:pt modelId="{60C9240F-416A-2C41-A33A-D9058A0C66BC}" type="sibTrans" cxnId="{089A02F6-F3A8-CF46-8DFA-C9F69412303C}">
      <dgm:prSet/>
      <dgm:spPr/>
      <dgm:t>
        <a:bodyPr/>
        <a:lstStyle/>
        <a:p>
          <a:endParaRPr lang="en-US"/>
        </a:p>
      </dgm:t>
    </dgm:pt>
    <dgm:pt modelId="{B83C4292-76F5-B749-BBCE-3B152708662F}" type="pres">
      <dgm:prSet presAssocID="{E3FD5258-4DFD-4F4D-8DA0-C36AF2712AEF}" presName="Name0" presStyleCnt="0">
        <dgm:presLayoutVars>
          <dgm:chMax val="1"/>
          <dgm:chPref val="1"/>
          <dgm:dir/>
          <dgm:animOne val="branch"/>
          <dgm:animLvl val="lvl"/>
        </dgm:presLayoutVars>
      </dgm:prSet>
      <dgm:spPr/>
      <dgm:t>
        <a:bodyPr/>
        <a:lstStyle/>
        <a:p>
          <a:endParaRPr lang="en-US"/>
        </a:p>
      </dgm:t>
    </dgm:pt>
    <dgm:pt modelId="{BD22A055-BA12-5A4C-90C8-19FAD140CCAF}" type="pres">
      <dgm:prSet presAssocID="{87A21C81-3B6B-8549-B31E-94FFBC6C1A43}" presName="singleCycle" presStyleCnt="0"/>
      <dgm:spPr/>
    </dgm:pt>
    <dgm:pt modelId="{2DCE7A5C-DE49-E549-94C8-3B65C6A20C9C}" type="pres">
      <dgm:prSet presAssocID="{87A21C81-3B6B-8549-B31E-94FFBC6C1A43}" presName="singleCenter" presStyleLbl="node1" presStyleIdx="0" presStyleCnt="3" custLinFactX="907" custLinFactNeighborX="100000" custLinFactNeighborY="17899">
        <dgm:presLayoutVars>
          <dgm:chMax val="7"/>
          <dgm:chPref val="7"/>
        </dgm:presLayoutVars>
      </dgm:prSet>
      <dgm:spPr/>
      <dgm:t>
        <a:bodyPr/>
        <a:lstStyle/>
        <a:p>
          <a:endParaRPr lang="en-US"/>
        </a:p>
      </dgm:t>
    </dgm:pt>
    <dgm:pt modelId="{60ED933C-F552-EE40-9441-645EA402B7DF}" type="pres">
      <dgm:prSet presAssocID="{C00744F9-8F45-E849-9B88-4D3667F55938}" presName="Name56" presStyleLbl="parChTrans1D2" presStyleIdx="0" presStyleCnt="2"/>
      <dgm:spPr/>
      <dgm:t>
        <a:bodyPr/>
        <a:lstStyle/>
        <a:p>
          <a:endParaRPr lang="en-US"/>
        </a:p>
      </dgm:t>
    </dgm:pt>
    <dgm:pt modelId="{D0D35428-48A7-E642-909E-72DC3C9FB04E}" type="pres">
      <dgm:prSet presAssocID="{7884B7F5-8BF3-5342-B2B3-931388E4EEEA}" presName="text0" presStyleLbl="node1" presStyleIdx="1" presStyleCnt="3" custScaleX="452871" custScaleY="54052" custRadScaleRad="167429" custRadScaleInc="150000">
        <dgm:presLayoutVars>
          <dgm:bulletEnabled val="1"/>
        </dgm:presLayoutVars>
      </dgm:prSet>
      <dgm:spPr/>
      <dgm:t>
        <a:bodyPr/>
        <a:lstStyle/>
        <a:p>
          <a:endParaRPr lang="en-US"/>
        </a:p>
      </dgm:t>
    </dgm:pt>
    <dgm:pt modelId="{C8B265F6-CF7D-EA48-8826-E5B461C1E5C1}" type="pres">
      <dgm:prSet presAssocID="{D44B5DAC-A2F6-CA4E-A433-EC9332DA58C0}" presName="Name56" presStyleLbl="parChTrans1D2" presStyleIdx="1" presStyleCnt="2"/>
      <dgm:spPr/>
      <dgm:t>
        <a:bodyPr/>
        <a:lstStyle/>
        <a:p>
          <a:endParaRPr lang="en-US"/>
        </a:p>
      </dgm:t>
    </dgm:pt>
    <dgm:pt modelId="{99DECAAC-AD97-E448-9BD9-D71BD225252B}" type="pres">
      <dgm:prSet presAssocID="{9F5E6F88-C592-8D46-98F5-94B011943277}" presName="text0" presStyleLbl="node1" presStyleIdx="2" presStyleCnt="3" custScaleX="235227" custScaleY="117640" custRadScaleRad="190739" custRadScaleInc="128714">
        <dgm:presLayoutVars>
          <dgm:bulletEnabled val="1"/>
        </dgm:presLayoutVars>
      </dgm:prSet>
      <dgm:spPr/>
      <dgm:t>
        <a:bodyPr/>
        <a:lstStyle/>
        <a:p>
          <a:endParaRPr lang="en-US"/>
        </a:p>
      </dgm:t>
    </dgm:pt>
  </dgm:ptLst>
  <dgm:cxnLst>
    <dgm:cxn modelId="{D2DE9189-A2A7-DF47-909E-A9AC62474251}" type="presOf" srcId="{C00744F9-8F45-E849-9B88-4D3667F55938}" destId="{60ED933C-F552-EE40-9441-645EA402B7DF}" srcOrd="0" destOrd="0" presId="urn:microsoft.com/office/officeart/2008/layout/RadialCluster"/>
    <dgm:cxn modelId="{8B682602-0002-E645-BF73-CF4634F534DC}" type="presOf" srcId="{E3FD5258-4DFD-4F4D-8DA0-C36AF2712AEF}" destId="{B83C4292-76F5-B749-BBCE-3B152708662F}" srcOrd="0" destOrd="0" presId="urn:microsoft.com/office/officeart/2008/layout/RadialCluster"/>
    <dgm:cxn modelId="{9D912DD5-0097-DC4C-8B22-DA1F5D86BC5D}" type="presOf" srcId="{87A21C81-3B6B-8549-B31E-94FFBC6C1A43}" destId="{2DCE7A5C-DE49-E549-94C8-3B65C6A20C9C}" srcOrd="0" destOrd="0" presId="urn:microsoft.com/office/officeart/2008/layout/RadialCluster"/>
    <dgm:cxn modelId="{97217E64-1560-FB45-8411-463933DAC38A}" type="presOf" srcId="{7884B7F5-8BF3-5342-B2B3-931388E4EEEA}" destId="{D0D35428-48A7-E642-909E-72DC3C9FB04E}" srcOrd="0" destOrd="0" presId="urn:microsoft.com/office/officeart/2008/layout/RadialCluster"/>
    <dgm:cxn modelId="{089A02F6-F3A8-CF46-8DFA-C9F69412303C}" srcId="{87A21C81-3B6B-8549-B31E-94FFBC6C1A43}" destId="{9F5E6F88-C592-8D46-98F5-94B011943277}" srcOrd="1" destOrd="0" parTransId="{D44B5DAC-A2F6-CA4E-A433-EC9332DA58C0}" sibTransId="{60C9240F-416A-2C41-A33A-D9058A0C66BC}"/>
    <dgm:cxn modelId="{5B262EAE-12F3-1D40-AE77-47C3EFDBAC85}" srcId="{87A21C81-3B6B-8549-B31E-94FFBC6C1A43}" destId="{7884B7F5-8BF3-5342-B2B3-931388E4EEEA}" srcOrd="0" destOrd="0" parTransId="{C00744F9-8F45-E849-9B88-4D3667F55938}" sibTransId="{619DC5DC-492D-6146-90B1-4B2205165012}"/>
    <dgm:cxn modelId="{788D936F-885E-3544-8866-A969E3A19916}" type="presOf" srcId="{9F5E6F88-C592-8D46-98F5-94B011943277}" destId="{99DECAAC-AD97-E448-9BD9-D71BD225252B}" srcOrd="0" destOrd="0" presId="urn:microsoft.com/office/officeart/2008/layout/RadialCluster"/>
    <dgm:cxn modelId="{CA809486-5FBB-7A48-9133-8643916BD9AC}" srcId="{E3FD5258-4DFD-4F4D-8DA0-C36AF2712AEF}" destId="{87A21C81-3B6B-8549-B31E-94FFBC6C1A43}" srcOrd="0" destOrd="0" parTransId="{7223CEFB-5FD4-B04E-8F7D-A1D3AA96A3FA}" sibTransId="{72342B94-7AB3-974B-99EC-2FC66BCD37A6}"/>
    <dgm:cxn modelId="{5C641E89-90A7-5A4D-85FC-C5E32EAE0B33}" type="presOf" srcId="{D44B5DAC-A2F6-CA4E-A433-EC9332DA58C0}" destId="{C8B265F6-CF7D-EA48-8826-E5B461C1E5C1}" srcOrd="0" destOrd="0" presId="urn:microsoft.com/office/officeart/2008/layout/RadialCluster"/>
    <dgm:cxn modelId="{7B84D359-CC73-D341-AC40-04AD22EB82D9}" type="presParOf" srcId="{B83C4292-76F5-B749-BBCE-3B152708662F}" destId="{BD22A055-BA12-5A4C-90C8-19FAD140CCAF}" srcOrd="0" destOrd="0" presId="urn:microsoft.com/office/officeart/2008/layout/RadialCluster"/>
    <dgm:cxn modelId="{20FE443C-F40F-824B-9E93-A1C6AA8D8A7A}" type="presParOf" srcId="{BD22A055-BA12-5A4C-90C8-19FAD140CCAF}" destId="{2DCE7A5C-DE49-E549-94C8-3B65C6A20C9C}" srcOrd="0" destOrd="0" presId="urn:microsoft.com/office/officeart/2008/layout/RadialCluster"/>
    <dgm:cxn modelId="{7D05D155-CCEC-FF49-B424-09E538FAE6E9}" type="presParOf" srcId="{BD22A055-BA12-5A4C-90C8-19FAD140CCAF}" destId="{60ED933C-F552-EE40-9441-645EA402B7DF}" srcOrd="1" destOrd="0" presId="urn:microsoft.com/office/officeart/2008/layout/RadialCluster"/>
    <dgm:cxn modelId="{C5C6F52D-89A3-894F-8247-AFAA33711D10}" type="presParOf" srcId="{BD22A055-BA12-5A4C-90C8-19FAD140CCAF}" destId="{D0D35428-48A7-E642-909E-72DC3C9FB04E}" srcOrd="2" destOrd="0" presId="urn:microsoft.com/office/officeart/2008/layout/RadialCluster"/>
    <dgm:cxn modelId="{EA9951E0-E6CE-FB45-8CAF-A64B58ABD313}" type="presParOf" srcId="{BD22A055-BA12-5A4C-90C8-19FAD140CCAF}" destId="{C8B265F6-CF7D-EA48-8826-E5B461C1E5C1}" srcOrd="3" destOrd="0" presId="urn:microsoft.com/office/officeart/2008/layout/RadialCluster"/>
    <dgm:cxn modelId="{7D2EA6BF-33C3-4843-A0FF-EA0020D97D36}" type="presParOf" srcId="{BD22A055-BA12-5A4C-90C8-19FAD140CCAF}" destId="{99DECAAC-AD97-E448-9BD9-D71BD225252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3228A0-4FA1-2F4F-B66F-7F9B3D40B514}" type="doc">
      <dgm:prSet loTypeId="urn:microsoft.com/office/officeart/2009/3/layout/IncreasingArrowsProcess" loCatId="" qsTypeId="urn:microsoft.com/office/officeart/2005/8/quickstyle/simple2" qsCatId="simple" csTypeId="urn:microsoft.com/office/officeart/2005/8/colors/accent1_2" csCatId="accent1" phldr="1"/>
      <dgm:spPr/>
      <dgm:t>
        <a:bodyPr/>
        <a:lstStyle/>
        <a:p>
          <a:endParaRPr lang="en-US"/>
        </a:p>
      </dgm:t>
    </dgm:pt>
    <dgm:pt modelId="{BC07779A-407E-9B49-BE7D-9D6B1A3E394A}">
      <dgm:prSet phldrT="[Text]"/>
      <dgm:spPr/>
      <dgm:t>
        <a:bodyPr/>
        <a:lstStyle/>
        <a:p>
          <a:r>
            <a:rPr lang="en-US" dirty="0" smtClean="0"/>
            <a:t>RF Hardware</a:t>
          </a:r>
          <a:endParaRPr lang="en-US" dirty="0"/>
        </a:p>
      </dgm:t>
    </dgm:pt>
    <dgm:pt modelId="{00798AB4-D218-9B43-89CE-06BE7888ABB7}" type="parTrans" cxnId="{2D895476-1C90-6440-9489-2DDFAB35F611}">
      <dgm:prSet/>
      <dgm:spPr/>
      <dgm:t>
        <a:bodyPr/>
        <a:lstStyle/>
        <a:p>
          <a:endParaRPr lang="en-US"/>
        </a:p>
      </dgm:t>
    </dgm:pt>
    <dgm:pt modelId="{B9181ADE-0A27-0F4E-8DE3-C12CB0B40BAB}" type="sibTrans" cxnId="{2D895476-1C90-6440-9489-2DDFAB35F611}">
      <dgm:prSet/>
      <dgm:spPr/>
      <dgm:t>
        <a:bodyPr/>
        <a:lstStyle/>
        <a:p>
          <a:endParaRPr lang="en-US"/>
        </a:p>
      </dgm:t>
    </dgm:pt>
    <dgm:pt modelId="{8893998F-3B7F-024A-8B45-395E4F10E9EA}">
      <dgm:prSet phldrT="[Text]"/>
      <dgm:spPr/>
      <dgm:t>
        <a:bodyPr/>
        <a:lstStyle/>
        <a:p>
          <a:r>
            <a:rPr lang="en-US" dirty="0" smtClean="0"/>
            <a:t>5GHz link</a:t>
          </a:r>
          <a:endParaRPr lang="en-US" dirty="0"/>
        </a:p>
      </dgm:t>
    </dgm:pt>
    <dgm:pt modelId="{9167585A-835A-AA40-9CD3-4006F0B55162}" type="parTrans" cxnId="{99495850-5F06-304F-AD91-44BBAABA17A9}">
      <dgm:prSet/>
      <dgm:spPr/>
      <dgm:t>
        <a:bodyPr/>
        <a:lstStyle/>
        <a:p>
          <a:endParaRPr lang="en-US"/>
        </a:p>
      </dgm:t>
    </dgm:pt>
    <dgm:pt modelId="{D29D598E-9025-3749-9356-D3D57B4B0944}" type="sibTrans" cxnId="{99495850-5F06-304F-AD91-44BBAABA17A9}">
      <dgm:prSet/>
      <dgm:spPr/>
      <dgm:t>
        <a:bodyPr/>
        <a:lstStyle/>
        <a:p>
          <a:endParaRPr lang="en-US"/>
        </a:p>
      </dgm:t>
    </dgm:pt>
    <dgm:pt modelId="{06899E42-06CC-8C4A-9B70-F879C297E008}">
      <dgm:prSet phldrT="[Text]"/>
      <dgm:spPr/>
      <dgm:t>
        <a:bodyPr/>
        <a:lstStyle/>
        <a:p>
          <a:r>
            <a:rPr lang="en-US" dirty="0" smtClean="0"/>
            <a:t>Applications</a:t>
          </a:r>
          <a:endParaRPr lang="en-US" dirty="0"/>
        </a:p>
      </dgm:t>
    </dgm:pt>
    <dgm:pt modelId="{156C398A-75E5-E34B-AF48-0DA9441D6B7C}" type="parTrans" cxnId="{1C4DFFCE-386E-BE42-A100-63BBCBEF3389}">
      <dgm:prSet/>
      <dgm:spPr/>
      <dgm:t>
        <a:bodyPr/>
        <a:lstStyle/>
        <a:p>
          <a:endParaRPr lang="en-US"/>
        </a:p>
      </dgm:t>
    </dgm:pt>
    <dgm:pt modelId="{4F5F813C-B62E-6348-9264-7D83BE0B3693}" type="sibTrans" cxnId="{1C4DFFCE-386E-BE42-A100-63BBCBEF3389}">
      <dgm:prSet/>
      <dgm:spPr/>
      <dgm:t>
        <a:bodyPr/>
        <a:lstStyle/>
        <a:p>
          <a:endParaRPr lang="en-US"/>
        </a:p>
      </dgm:t>
    </dgm:pt>
    <dgm:pt modelId="{B674EA23-DAE2-8C44-BE8F-B4DA484530D3}">
      <dgm:prSet phldrT="[Text]"/>
      <dgm:spPr/>
      <dgm:t>
        <a:bodyPr/>
        <a:lstStyle/>
        <a:p>
          <a:r>
            <a:rPr lang="en-US" dirty="0" smtClean="0"/>
            <a:t>QSO party</a:t>
          </a:r>
          <a:endParaRPr lang="en-US" dirty="0"/>
        </a:p>
      </dgm:t>
    </dgm:pt>
    <dgm:pt modelId="{F0F658E8-C49A-9B43-93B9-4FBEBC285E4C}" type="parTrans" cxnId="{FD12DA10-5BF5-A142-A542-C8BEA80397EA}">
      <dgm:prSet/>
      <dgm:spPr/>
      <dgm:t>
        <a:bodyPr/>
        <a:lstStyle/>
        <a:p>
          <a:endParaRPr lang="en-US"/>
        </a:p>
      </dgm:t>
    </dgm:pt>
    <dgm:pt modelId="{A1D11BEC-0E20-044B-A344-7FE3B9DD2B31}" type="sibTrans" cxnId="{FD12DA10-5BF5-A142-A542-C8BEA80397EA}">
      <dgm:prSet/>
      <dgm:spPr/>
      <dgm:t>
        <a:bodyPr/>
        <a:lstStyle/>
        <a:p>
          <a:endParaRPr lang="en-US"/>
        </a:p>
      </dgm:t>
    </dgm:pt>
    <dgm:pt modelId="{8E2526F6-411A-9F49-B537-D0EE22405438}">
      <dgm:prSet phldrT="[Text]"/>
      <dgm:spPr/>
      <dgm:t>
        <a:bodyPr/>
        <a:lstStyle/>
        <a:p>
          <a:r>
            <a:rPr lang="en-US" dirty="0" smtClean="0"/>
            <a:t>Digital Hardware</a:t>
          </a:r>
          <a:endParaRPr lang="en-US" dirty="0"/>
        </a:p>
      </dgm:t>
    </dgm:pt>
    <dgm:pt modelId="{506FCE1E-374D-3249-8D58-1594C0A72169}" type="parTrans" cxnId="{2A154BAD-0AD1-8847-A30B-55D3B039DC88}">
      <dgm:prSet/>
      <dgm:spPr/>
      <dgm:t>
        <a:bodyPr/>
        <a:lstStyle/>
        <a:p>
          <a:endParaRPr lang="en-US"/>
        </a:p>
      </dgm:t>
    </dgm:pt>
    <dgm:pt modelId="{2AA2CBE3-AC6D-5B4F-9562-E8EC37F20982}" type="sibTrans" cxnId="{2A154BAD-0AD1-8847-A30B-55D3B039DC88}">
      <dgm:prSet/>
      <dgm:spPr/>
      <dgm:t>
        <a:bodyPr/>
        <a:lstStyle/>
        <a:p>
          <a:endParaRPr lang="en-US"/>
        </a:p>
      </dgm:t>
    </dgm:pt>
    <dgm:pt modelId="{33C08518-6D8C-CF4B-98DA-171D9CF23BC6}">
      <dgm:prSet phldrT="[Text]"/>
      <dgm:spPr/>
      <dgm:t>
        <a:bodyPr/>
        <a:lstStyle/>
        <a:p>
          <a:r>
            <a:rPr lang="en-US" dirty="0" smtClean="0"/>
            <a:t>USRP prototyping</a:t>
          </a:r>
        </a:p>
        <a:p>
          <a:r>
            <a:rPr lang="en-US" dirty="0" smtClean="0"/>
            <a:t>Host spec</a:t>
          </a:r>
        </a:p>
        <a:p>
          <a:r>
            <a:rPr lang="en-US" dirty="0" smtClean="0"/>
            <a:t>Mesh radio interface</a:t>
          </a:r>
          <a:endParaRPr lang="en-US" dirty="0"/>
        </a:p>
      </dgm:t>
    </dgm:pt>
    <dgm:pt modelId="{AE8117F6-CA5D-AE48-8D4F-1B165E3CA9D8}" type="parTrans" cxnId="{46299E48-46AE-DA42-9F71-6604668C5969}">
      <dgm:prSet/>
      <dgm:spPr/>
      <dgm:t>
        <a:bodyPr/>
        <a:lstStyle/>
        <a:p>
          <a:endParaRPr lang="en-US"/>
        </a:p>
      </dgm:t>
    </dgm:pt>
    <dgm:pt modelId="{2C7EC2F7-F6C7-324B-BE75-B5E69B31E543}" type="sibTrans" cxnId="{46299E48-46AE-DA42-9F71-6604668C5969}">
      <dgm:prSet/>
      <dgm:spPr/>
      <dgm:t>
        <a:bodyPr/>
        <a:lstStyle/>
        <a:p>
          <a:endParaRPr lang="en-US"/>
        </a:p>
      </dgm:t>
    </dgm:pt>
    <dgm:pt modelId="{AF22A83A-0E60-0247-B19C-0E945489866E}">
      <dgm:prSet phldrT="[Text]"/>
      <dgm:spPr/>
      <dgm:t>
        <a:bodyPr/>
        <a:lstStyle/>
        <a:p>
          <a:r>
            <a:rPr lang="en-US" dirty="0" smtClean="0"/>
            <a:t>10GHz link</a:t>
          </a:r>
          <a:endParaRPr lang="en-US" dirty="0"/>
        </a:p>
      </dgm:t>
    </dgm:pt>
    <dgm:pt modelId="{D54B196A-7E89-B646-B28A-5B1BAD7B7EA3}" type="parTrans" cxnId="{5925FB18-27DD-0841-A4E4-2C9FA0C9B236}">
      <dgm:prSet/>
      <dgm:spPr/>
      <dgm:t>
        <a:bodyPr/>
        <a:lstStyle/>
        <a:p>
          <a:endParaRPr lang="en-US"/>
        </a:p>
      </dgm:t>
    </dgm:pt>
    <dgm:pt modelId="{DEA7BE41-086D-8449-A4DF-39653D7F2006}" type="sibTrans" cxnId="{5925FB18-27DD-0841-A4E4-2C9FA0C9B236}">
      <dgm:prSet/>
      <dgm:spPr/>
      <dgm:t>
        <a:bodyPr/>
        <a:lstStyle/>
        <a:p>
          <a:endParaRPr lang="en-US"/>
        </a:p>
      </dgm:t>
    </dgm:pt>
    <dgm:pt modelId="{36438ADB-E490-864A-963B-4E2B9F1C38F1}">
      <dgm:prSet phldrT="[Text]"/>
      <dgm:spPr/>
      <dgm:t>
        <a:bodyPr/>
        <a:lstStyle/>
        <a:p>
          <a:r>
            <a:rPr lang="en-US" dirty="0" smtClean="0"/>
            <a:t>Antennas</a:t>
          </a:r>
          <a:endParaRPr lang="en-US" dirty="0"/>
        </a:p>
      </dgm:t>
    </dgm:pt>
    <dgm:pt modelId="{AB00BD21-0F00-B042-9E07-15F581889AC1}" type="parTrans" cxnId="{7BC1B709-6A5A-A743-ABBF-F469F0E7FC0F}">
      <dgm:prSet/>
      <dgm:spPr/>
      <dgm:t>
        <a:bodyPr/>
        <a:lstStyle/>
        <a:p>
          <a:endParaRPr lang="en-US"/>
        </a:p>
      </dgm:t>
    </dgm:pt>
    <dgm:pt modelId="{1C32507F-5FE0-D94B-9B89-1BED7E559AD7}" type="sibTrans" cxnId="{7BC1B709-6A5A-A743-ABBF-F469F0E7FC0F}">
      <dgm:prSet/>
      <dgm:spPr/>
      <dgm:t>
        <a:bodyPr/>
        <a:lstStyle/>
        <a:p>
          <a:endParaRPr lang="en-US"/>
        </a:p>
      </dgm:t>
    </dgm:pt>
    <dgm:pt modelId="{94852965-C5CA-AB4A-AB32-8202DFB78171}">
      <dgm:prSet phldrT="[Text]"/>
      <dgm:spPr/>
      <dgm:t>
        <a:bodyPr/>
        <a:lstStyle/>
        <a:p>
          <a:r>
            <a:rPr lang="en-US" dirty="0" err="1" smtClean="0"/>
            <a:t>SatChat</a:t>
          </a:r>
          <a:r>
            <a:rPr lang="en-US" dirty="0" smtClean="0"/>
            <a:t> 1k</a:t>
          </a:r>
          <a:endParaRPr lang="en-US" dirty="0"/>
        </a:p>
      </dgm:t>
    </dgm:pt>
    <dgm:pt modelId="{041D7524-9688-3044-A8B5-EFD1ABE43811}" type="parTrans" cxnId="{A7AD3C12-A7C6-5944-9368-B95A3C6A4220}">
      <dgm:prSet/>
      <dgm:spPr/>
      <dgm:t>
        <a:bodyPr/>
        <a:lstStyle/>
        <a:p>
          <a:endParaRPr lang="en-US"/>
        </a:p>
      </dgm:t>
    </dgm:pt>
    <dgm:pt modelId="{1A53DC83-B509-2543-8B60-7D5271135269}" type="sibTrans" cxnId="{A7AD3C12-A7C6-5944-9368-B95A3C6A4220}">
      <dgm:prSet/>
      <dgm:spPr/>
      <dgm:t>
        <a:bodyPr/>
        <a:lstStyle/>
        <a:p>
          <a:endParaRPr lang="en-US"/>
        </a:p>
      </dgm:t>
    </dgm:pt>
    <dgm:pt modelId="{E22851BA-9E61-9944-B226-028B6C8CC367}">
      <dgm:prSet phldrT="[Text]"/>
      <dgm:spPr/>
      <dgm:t>
        <a:bodyPr/>
        <a:lstStyle/>
        <a:p>
          <a:r>
            <a:rPr lang="en-US" dirty="0" smtClean="0"/>
            <a:t>Servers</a:t>
          </a:r>
          <a:endParaRPr lang="en-US" dirty="0"/>
        </a:p>
      </dgm:t>
    </dgm:pt>
    <dgm:pt modelId="{45C1EE08-54EB-9148-8A40-186B77AED6B9}" type="parTrans" cxnId="{706507AD-3388-C143-B5A3-AA508A6E3641}">
      <dgm:prSet/>
      <dgm:spPr/>
      <dgm:t>
        <a:bodyPr/>
        <a:lstStyle/>
        <a:p>
          <a:endParaRPr lang="en-US"/>
        </a:p>
      </dgm:t>
    </dgm:pt>
    <dgm:pt modelId="{2A13F5E8-DBB1-D54A-8314-AA801FD9ED05}" type="sibTrans" cxnId="{706507AD-3388-C143-B5A3-AA508A6E3641}">
      <dgm:prSet/>
      <dgm:spPr/>
      <dgm:t>
        <a:bodyPr/>
        <a:lstStyle/>
        <a:p>
          <a:endParaRPr lang="en-US"/>
        </a:p>
      </dgm:t>
    </dgm:pt>
    <dgm:pt modelId="{E6EF0AA3-EB2D-F440-B5C9-139DD92D4C02}">
      <dgm:prSet phldrT="[Text]"/>
      <dgm:spPr/>
      <dgm:t>
        <a:bodyPr/>
        <a:lstStyle/>
        <a:p>
          <a:r>
            <a:rPr lang="en-US" dirty="0" err="1" smtClean="0"/>
            <a:t>Xmpp</a:t>
          </a:r>
          <a:endParaRPr lang="en-US" dirty="0"/>
        </a:p>
      </dgm:t>
    </dgm:pt>
    <dgm:pt modelId="{834B990B-795F-F14D-8EAD-78B13E353054}" type="parTrans" cxnId="{BD9293E9-BDAD-B942-A276-3E8021FB3065}">
      <dgm:prSet/>
      <dgm:spPr/>
      <dgm:t>
        <a:bodyPr/>
        <a:lstStyle/>
        <a:p>
          <a:endParaRPr lang="en-US"/>
        </a:p>
      </dgm:t>
    </dgm:pt>
    <dgm:pt modelId="{0E1D89D9-A086-124C-AB95-9DC3279D79B2}" type="sibTrans" cxnId="{BD9293E9-BDAD-B942-A276-3E8021FB3065}">
      <dgm:prSet/>
      <dgm:spPr/>
      <dgm:t>
        <a:bodyPr/>
        <a:lstStyle/>
        <a:p>
          <a:endParaRPr lang="en-US"/>
        </a:p>
      </dgm:t>
    </dgm:pt>
    <dgm:pt modelId="{309C4FB4-3967-A940-90A3-504D14840F60}">
      <dgm:prSet phldrT="[Text]"/>
      <dgm:spPr/>
      <dgm:t>
        <a:bodyPr/>
        <a:lstStyle/>
        <a:p>
          <a:r>
            <a:rPr lang="en-US" dirty="0" smtClean="0"/>
            <a:t>YAWS</a:t>
          </a:r>
          <a:endParaRPr lang="en-US" dirty="0"/>
        </a:p>
      </dgm:t>
    </dgm:pt>
    <dgm:pt modelId="{2A48F0D5-FF2A-CD41-8C9E-6517A1FC917B}" type="parTrans" cxnId="{27AC7755-9289-764D-97D5-130AA47AE7AC}">
      <dgm:prSet/>
      <dgm:spPr/>
      <dgm:t>
        <a:bodyPr/>
        <a:lstStyle/>
        <a:p>
          <a:endParaRPr lang="en-US"/>
        </a:p>
      </dgm:t>
    </dgm:pt>
    <dgm:pt modelId="{FA235E60-2CB7-8E4F-A3DE-D65CECF944E6}" type="sibTrans" cxnId="{27AC7755-9289-764D-97D5-130AA47AE7AC}">
      <dgm:prSet/>
      <dgm:spPr/>
      <dgm:t>
        <a:bodyPr/>
        <a:lstStyle/>
        <a:p>
          <a:endParaRPr lang="en-US"/>
        </a:p>
      </dgm:t>
    </dgm:pt>
    <dgm:pt modelId="{BC1AD915-2AA0-4041-AD78-EF6F5BE6EEF7}">
      <dgm:prSet phldrT="[Text]"/>
      <dgm:spPr/>
      <dgm:t>
        <a:bodyPr/>
        <a:lstStyle/>
        <a:p>
          <a:r>
            <a:rPr lang="en-US" dirty="0" smtClean="0"/>
            <a:t>Authentication</a:t>
          </a:r>
          <a:endParaRPr lang="en-US" dirty="0"/>
        </a:p>
      </dgm:t>
    </dgm:pt>
    <dgm:pt modelId="{45AD524E-99AB-EA4D-8563-94AB24277B87}" type="parTrans" cxnId="{89895F84-38C5-5742-8557-9459A7B7ED0C}">
      <dgm:prSet/>
      <dgm:spPr/>
      <dgm:t>
        <a:bodyPr/>
        <a:lstStyle/>
        <a:p>
          <a:endParaRPr lang="en-US"/>
        </a:p>
      </dgm:t>
    </dgm:pt>
    <dgm:pt modelId="{02D5666B-978B-6148-8F35-A9790D0B29BA}" type="sibTrans" cxnId="{89895F84-38C5-5742-8557-9459A7B7ED0C}">
      <dgm:prSet/>
      <dgm:spPr/>
      <dgm:t>
        <a:bodyPr/>
        <a:lstStyle/>
        <a:p>
          <a:endParaRPr lang="en-US"/>
        </a:p>
      </dgm:t>
    </dgm:pt>
    <dgm:pt modelId="{5B54077C-EF42-0045-BD40-FCEE1F89EDBE}">
      <dgm:prSet phldrT="[Text]"/>
      <dgm:spPr/>
      <dgm:t>
        <a:bodyPr/>
        <a:lstStyle/>
        <a:p>
          <a:r>
            <a:rPr lang="en-US" dirty="0" err="1" smtClean="0"/>
            <a:t>EmComm</a:t>
          </a:r>
          <a:endParaRPr lang="en-US" dirty="0"/>
        </a:p>
      </dgm:t>
    </dgm:pt>
    <dgm:pt modelId="{E65EE97C-EF8E-F343-B3F5-DFF97B1F4BDC}" type="parTrans" cxnId="{6CEF9B53-54C1-9C42-AB72-C0E9BD0E8304}">
      <dgm:prSet/>
      <dgm:spPr/>
      <dgm:t>
        <a:bodyPr/>
        <a:lstStyle/>
        <a:p>
          <a:endParaRPr lang="en-US"/>
        </a:p>
      </dgm:t>
    </dgm:pt>
    <dgm:pt modelId="{0D15AD0E-CD7B-0945-9D06-235673343266}" type="sibTrans" cxnId="{6CEF9B53-54C1-9C42-AB72-C0E9BD0E8304}">
      <dgm:prSet/>
      <dgm:spPr/>
      <dgm:t>
        <a:bodyPr/>
        <a:lstStyle/>
        <a:p>
          <a:endParaRPr lang="en-US"/>
        </a:p>
      </dgm:t>
    </dgm:pt>
    <dgm:pt modelId="{725984AF-2458-8046-B66D-4ABF7CEB1762}">
      <dgm:prSet phldrT="[Text]"/>
      <dgm:spPr/>
      <dgm:t>
        <a:bodyPr/>
        <a:lstStyle/>
        <a:p>
          <a:r>
            <a:rPr lang="en-US" dirty="0" smtClean="0"/>
            <a:t>Stereo Field</a:t>
          </a:r>
          <a:endParaRPr lang="en-US" dirty="0"/>
        </a:p>
      </dgm:t>
    </dgm:pt>
    <dgm:pt modelId="{417A88CD-09EC-E04E-9BD1-825F73C1487C}" type="parTrans" cxnId="{C6682C82-C308-6247-99BE-2E98F9B59BB4}">
      <dgm:prSet/>
      <dgm:spPr/>
      <dgm:t>
        <a:bodyPr/>
        <a:lstStyle/>
        <a:p>
          <a:endParaRPr lang="en-US"/>
        </a:p>
      </dgm:t>
    </dgm:pt>
    <dgm:pt modelId="{CB3942C7-3AAF-5747-86BF-D449F8EB1A35}" type="sibTrans" cxnId="{C6682C82-C308-6247-99BE-2E98F9B59BB4}">
      <dgm:prSet/>
      <dgm:spPr/>
      <dgm:t>
        <a:bodyPr/>
        <a:lstStyle/>
        <a:p>
          <a:endParaRPr lang="en-US"/>
        </a:p>
      </dgm:t>
    </dgm:pt>
    <dgm:pt modelId="{C7D7BE37-BF1E-DF45-A149-C497561CF77D}">
      <dgm:prSet phldrT="[Text]"/>
      <dgm:spPr/>
      <dgm:t>
        <a:bodyPr/>
        <a:lstStyle/>
        <a:p>
          <a:r>
            <a:rPr lang="en-US" dirty="0" err="1" smtClean="0"/>
            <a:t>FractalQSL</a:t>
          </a:r>
          <a:endParaRPr lang="en-US" dirty="0"/>
        </a:p>
      </dgm:t>
    </dgm:pt>
    <dgm:pt modelId="{93D8F171-8B82-0740-83E7-31E92B6BF758}" type="parTrans" cxnId="{15EF142F-CA77-F64F-B6E4-6AB47724F6F8}">
      <dgm:prSet/>
      <dgm:spPr/>
      <dgm:t>
        <a:bodyPr/>
        <a:lstStyle/>
        <a:p>
          <a:endParaRPr lang="en-US"/>
        </a:p>
      </dgm:t>
    </dgm:pt>
    <dgm:pt modelId="{7F83D737-811D-7742-A4BE-CE2F4F4821C8}" type="sibTrans" cxnId="{15EF142F-CA77-F64F-B6E4-6AB47724F6F8}">
      <dgm:prSet/>
      <dgm:spPr/>
      <dgm:t>
        <a:bodyPr/>
        <a:lstStyle/>
        <a:p>
          <a:endParaRPr lang="en-US"/>
        </a:p>
      </dgm:t>
    </dgm:pt>
    <dgm:pt modelId="{9D3AF2C2-C4B7-5040-831D-62ECC29C8207}" type="pres">
      <dgm:prSet presAssocID="{863228A0-4FA1-2F4F-B66F-7F9B3D40B514}" presName="Name0" presStyleCnt="0">
        <dgm:presLayoutVars>
          <dgm:chMax val="5"/>
          <dgm:chPref val="5"/>
          <dgm:dir/>
          <dgm:animLvl val="lvl"/>
        </dgm:presLayoutVars>
      </dgm:prSet>
      <dgm:spPr/>
      <dgm:t>
        <a:bodyPr/>
        <a:lstStyle/>
        <a:p>
          <a:endParaRPr lang="en-US"/>
        </a:p>
      </dgm:t>
    </dgm:pt>
    <dgm:pt modelId="{7D4F3A27-97A5-A041-A391-AD5678DFC918}" type="pres">
      <dgm:prSet presAssocID="{BC07779A-407E-9B49-BE7D-9D6B1A3E394A}" presName="parentText1" presStyleLbl="node1" presStyleIdx="0" presStyleCnt="4">
        <dgm:presLayoutVars>
          <dgm:chMax/>
          <dgm:chPref val="3"/>
          <dgm:bulletEnabled val="1"/>
        </dgm:presLayoutVars>
      </dgm:prSet>
      <dgm:spPr/>
      <dgm:t>
        <a:bodyPr/>
        <a:lstStyle/>
        <a:p>
          <a:endParaRPr lang="en-US"/>
        </a:p>
      </dgm:t>
    </dgm:pt>
    <dgm:pt modelId="{B6A74D8D-1442-9646-A07F-AD66FA35ACAE}" type="pres">
      <dgm:prSet presAssocID="{BC07779A-407E-9B49-BE7D-9D6B1A3E394A}" presName="childText1" presStyleLbl="solidAlignAcc1" presStyleIdx="0" presStyleCnt="4">
        <dgm:presLayoutVars>
          <dgm:chMax val="0"/>
          <dgm:chPref val="0"/>
          <dgm:bulletEnabled val="1"/>
        </dgm:presLayoutVars>
      </dgm:prSet>
      <dgm:spPr/>
      <dgm:t>
        <a:bodyPr/>
        <a:lstStyle/>
        <a:p>
          <a:endParaRPr lang="en-US"/>
        </a:p>
      </dgm:t>
    </dgm:pt>
    <dgm:pt modelId="{14EF2E41-0D22-BB4E-800D-CC6B104AE0D1}" type="pres">
      <dgm:prSet presAssocID="{06899E42-06CC-8C4A-9B70-F879C297E008}" presName="parentText2" presStyleLbl="node1" presStyleIdx="1" presStyleCnt="4">
        <dgm:presLayoutVars>
          <dgm:chMax/>
          <dgm:chPref val="3"/>
          <dgm:bulletEnabled val="1"/>
        </dgm:presLayoutVars>
      </dgm:prSet>
      <dgm:spPr/>
      <dgm:t>
        <a:bodyPr/>
        <a:lstStyle/>
        <a:p>
          <a:endParaRPr lang="en-US"/>
        </a:p>
      </dgm:t>
    </dgm:pt>
    <dgm:pt modelId="{3BBEA577-1FB7-524C-BF1A-FEC24EA86831}" type="pres">
      <dgm:prSet presAssocID="{06899E42-06CC-8C4A-9B70-F879C297E008}" presName="childText2" presStyleLbl="solidAlignAcc1" presStyleIdx="1" presStyleCnt="4">
        <dgm:presLayoutVars>
          <dgm:chMax val="0"/>
          <dgm:chPref val="0"/>
          <dgm:bulletEnabled val="1"/>
        </dgm:presLayoutVars>
      </dgm:prSet>
      <dgm:spPr/>
      <dgm:t>
        <a:bodyPr/>
        <a:lstStyle/>
        <a:p>
          <a:endParaRPr lang="en-US"/>
        </a:p>
      </dgm:t>
    </dgm:pt>
    <dgm:pt modelId="{514EFB2A-D8E3-5A40-84AC-D270A4B00EC2}" type="pres">
      <dgm:prSet presAssocID="{E22851BA-9E61-9944-B226-028B6C8CC367}" presName="parentText3" presStyleLbl="node1" presStyleIdx="2" presStyleCnt="4">
        <dgm:presLayoutVars>
          <dgm:chMax/>
          <dgm:chPref val="3"/>
          <dgm:bulletEnabled val="1"/>
        </dgm:presLayoutVars>
      </dgm:prSet>
      <dgm:spPr/>
      <dgm:t>
        <a:bodyPr/>
        <a:lstStyle/>
        <a:p>
          <a:endParaRPr lang="en-US"/>
        </a:p>
      </dgm:t>
    </dgm:pt>
    <dgm:pt modelId="{362D3A48-1B19-2F4A-8135-E51AE7AA2306}" type="pres">
      <dgm:prSet presAssocID="{E22851BA-9E61-9944-B226-028B6C8CC367}" presName="childText3" presStyleLbl="solidAlignAcc1" presStyleIdx="2" presStyleCnt="4">
        <dgm:presLayoutVars>
          <dgm:chMax val="0"/>
          <dgm:chPref val="0"/>
          <dgm:bulletEnabled val="1"/>
        </dgm:presLayoutVars>
      </dgm:prSet>
      <dgm:spPr/>
      <dgm:t>
        <a:bodyPr/>
        <a:lstStyle/>
        <a:p>
          <a:endParaRPr lang="en-US"/>
        </a:p>
      </dgm:t>
    </dgm:pt>
    <dgm:pt modelId="{38DA3026-62C2-DF48-9756-A00C16AFB7ED}" type="pres">
      <dgm:prSet presAssocID="{8E2526F6-411A-9F49-B537-D0EE22405438}" presName="parentText4" presStyleLbl="node1" presStyleIdx="3" presStyleCnt="4">
        <dgm:presLayoutVars>
          <dgm:chMax/>
          <dgm:chPref val="3"/>
          <dgm:bulletEnabled val="1"/>
        </dgm:presLayoutVars>
      </dgm:prSet>
      <dgm:spPr/>
      <dgm:t>
        <a:bodyPr/>
        <a:lstStyle/>
        <a:p>
          <a:endParaRPr lang="en-US"/>
        </a:p>
      </dgm:t>
    </dgm:pt>
    <dgm:pt modelId="{7EA1A7BF-A43C-8948-BEC8-210E694C3432}" type="pres">
      <dgm:prSet presAssocID="{8E2526F6-411A-9F49-B537-D0EE22405438}" presName="childText4" presStyleLbl="solidAlignAcc1" presStyleIdx="3" presStyleCnt="4">
        <dgm:presLayoutVars>
          <dgm:chMax val="0"/>
          <dgm:chPref val="0"/>
          <dgm:bulletEnabled val="1"/>
        </dgm:presLayoutVars>
      </dgm:prSet>
      <dgm:spPr/>
      <dgm:t>
        <a:bodyPr/>
        <a:lstStyle/>
        <a:p>
          <a:endParaRPr lang="en-US"/>
        </a:p>
      </dgm:t>
    </dgm:pt>
  </dgm:ptLst>
  <dgm:cxnLst>
    <dgm:cxn modelId="{BD9293E9-BDAD-B942-A276-3E8021FB3065}" srcId="{E22851BA-9E61-9944-B226-028B6C8CC367}" destId="{E6EF0AA3-EB2D-F440-B5C9-139DD92D4C02}" srcOrd="0" destOrd="0" parTransId="{834B990B-795F-F14D-8EAD-78B13E353054}" sibTransId="{0E1D89D9-A086-124C-AB95-9DC3279D79B2}"/>
    <dgm:cxn modelId="{E76ED370-005D-8143-90E9-829E81281DCF}" type="presOf" srcId="{94852965-C5CA-AB4A-AB32-8202DFB78171}" destId="{3BBEA577-1FB7-524C-BF1A-FEC24EA86831}" srcOrd="0" destOrd="1" presId="urn:microsoft.com/office/officeart/2009/3/layout/IncreasingArrowsProcess"/>
    <dgm:cxn modelId="{99495850-5F06-304F-AD91-44BBAABA17A9}" srcId="{BC07779A-407E-9B49-BE7D-9D6B1A3E394A}" destId="{8893998F-3B7F-024A-8B45-395E4F10E9EA}" srcOrd="0" destOrd="0" parTransId="{9167585A-835A-AA40-9CD3-4006F0B55162}" sibTransId="{D29D598E-9025-3749-9356-D3D57B4B0944}"/>
    <dgm:cxn modelId="{46299E48-46AE-DA42-9F71-6604668C5969}" srcId="{8E2526F6-411A-9F49-B537-D0EE22405438}" destId="{33C08518-6D8C-CF4B-98DA-171D9CF23BC6}" srcOrd="0" destOrd="0" parTransId="{AE8117F6-CA5D-AE48-8D4F-1B165E3CA9D8}" sibTransId="{2C7EC2F7-F6C7-324B-BE75-B5E69B31E543}"/>
    <dgm:cxn modelId="{325CFBEF-0CA5-6C41-85CC-E48047CDDE81}" type="presOf" srcId="{B674EA23-DAE2-8C44-BE8F-B4DA484530D3}" destId="{3BBEA577-1FB7-524C-BF1A-FEC24EA86831}" srcOrd="0" destOrd="0" presId="urn:microsoft.com/office/officeart/2009/3/layout/IncreasingArrowsProcess"/>
    <dgm:cxn modelId="{4E15D51C-79B2-604A-B1A4-751066012C74}" type="presOf" srcId="{8E2526F6-411A-9F49-B537-D0EE22405438}" destId="{38DA3026-62C2-DF48-9756-A00C16AFB7ED}" srcOrd="0" destOrd="0" presId="urn:microsoft.com/office/officeart/2009/3/layout/IncreasingArrowsProcess"/>
    <dgm:cxn modelId="{386985D8-2BC0-2B45-A73D-DE1BD998201A}" type="presOf" srcId="{33C08518-6D8C-CF4B-98DA-171D9CF23BC6}" destId="{7EA1A7BF-A43C-8948-BEC8-210E694C3432}" srcOrd="0" destOrd="0" presId="urn:microsoft.com/office/officeart/2009/3/layout/IncreasingArrowsProcess"/>
    <dgm:cxn modelId="{27AC7755-9289-764D-97D5-130AA47AE7AC}" srcId="{E22851BA-9E61-9944-B226-028B6C8CC367}" destId="{309C4FB4-3967-A940-90A3-504D14840F60}" srcOrd="1" destOrd="0" parTransId="{2A48F0D5-FF2A-CD41-8C9E-6517A1FC917B}" sibTransId="{FA235E60-2CB7-8E4F-A3DE-D65CECF944E6}"/>
    <dgm:cxn modelId="{A174D002-EBFA-6048-97FB-EA697FA00C6B}" type="presOf" srcId="{5B54077C-EF42-0045-BD40-FCEE1F89EDBE}" destId="{3BBEA577-1FB7-524C-BF1A-FEC24EA86831}" srcOrd="0" destOrd="2" presId="urn:microsoft.com/office/officeart/2009/3/layout/IncreasingArrowsProcess"/>
    <dgm:cxn modelId="{2D895476-1C90-6440-9489-2DDFAB35F611}" srcId="{863228A0-4FA1-2F4F-B66F-7F9B3D40B514}" destId="{BC07779A-407E-9B49-BE7D-9D6B1A3E394A}" srcOrd="0" destOrd="0" parTransId="{00798AB4-D218-9B43-89CE-06BE7888ABB7}" sibTransId="{B9181ADE-0A27-0F4E-8DE3-C12CB0B40BAB}"/>
    <dgm:cxn modelId="{233545D8-5C96-3642-B016-64C886166737}" type="presOf" srcId="{725984AF-2458-8046-B66D-4ABF7CEB1762}" destId="{3BBEA577-1FB7-524C-BF1A-FEC24EA86831}" srcOrd="0" destOrd="3" presId="urn:microsoft.com/office/officeart/2009/3/layout/IncreasingArrowsProcess"/>
    <dgm:cxn modelId="{706507AD-3388-C143-B5A3-AA508A6E3641}" srcId="{863228A0-4FA1-2F4F-B66F-7F9B3D40B514}" destId="{E22851BA-9E61-9944-B226-028B6C8CC367}" srcOrd="2" destOrd="0" parTransId="{45C1EE08-54EB-9148-8A40-186B77AED6B9}" sibTransId="{2A13F5E8-DBB1-D54A-8314-AA801FD9ED05}"/>
    <dgm:cxn modelId="{E707556D-3263-BF47-9F07-B4051C4291A3}" type="presOf" srcId="{863228A0-4FA1-2F4F-B66F-7F9B3D40B514}" destId="{9D3AF2C2-C4B7-5040-831D-62ECC29C8207}" srcOrd="0" destOrd="0" presId="urn:microsoft.com/office/officeart/2009/3/layout/IncreasingArrowsProcess"/>
    <dgm:cxn modelId="{1BD655E8-95C6-AC49-880C-47D73E56F988}" type="presOf" srcId="{C7D7BE37-BF1E-DF45-A149-C497561CF77D}" destId="{3BBEA577-1FB7-524C-BF1A-FEC24EA86831}" srcOrd="0" destOrd="4" presId="urn:microsoft.com/office/officeart/2009/3/layout/IncreasingArrowsProcess"/>
    <dgm:cxn modelId="{61BB0B16-CD30-7942-B99F-9AA21F31EFD8}" type="presOf" srcId="{AF22A83A-0E60-0247-B19C-0E945489866E}" destId="{B6A74D8D-1442-9646-A07F-AD66FA35ACAE}" srcOrd="0" destOrd="1" presId="urn:microsoft.com/office/officeart/2009/3/layout/IncreasingArrowsProcess"/>
    <dgm:cxn modelId="{A4B3A85A-E307-BB46-A745-28E8EF639E80}" type="presOf" srcId="{06899E42-06CC-8C4A-9B70-F879C297E008}" destId="{14EF2E41-0D22-BB4E-800D-CC6B104AE0D1}" srcOrd="0" destOrd="0" presId="urn:microsoft.com/office/officeart/2009/3/layout/IncreasingArrowsProcess"/>
    <dgm:cxn modelId="{E8647DDC-F603-D44B-9B9B-ACF88D396709}" type="presOf" srcId="{8893998F-3B7F-024A-8B45-395E4F10E9EA}" destId="{B6A74D8D-1442-9646-A07F-AD66FA35ACAE}" srcOrd="0" destOrd="0" presId="urn:microsoft.com/office/officeart/2009/3/layout/IncreasingArrowsProcess"/>
    <dgm:cxn modelId="{C2A87AC5-3EA8-9B45-833E-04A37799FEFC}" type="presOf" srcId="{36438ADB-E490-864A-963B-4E2B9F1C38F1}" destId="{B6A74D8D-1442-9646-A07F-AD66FA35ACAE}" srcOrd="0" destOrd="2" presId="urn:microsoft.com/office/officeart/2009/3/layout/IncreasingArrowsProcess"/>
    <dgm:cxn modelId="{15EF142F-CA77-F64F-B6E4-6AB47724F6F8}" srcId="{06899E42-06CC-8C4A-9B70-F879C297E008}" destId="{C7D7BE37-BF1E-DF45-A149-C497561CF77D}" srcOrd="4" destOrd="0" parTransId="{93D8F171-8B82-0740-83E7-31E92B6BF758}" sibTransId="{7F83D737-811D-7742-A4BE-CE2F4F4821C8}"/>
    <dgm:cxn modelId="{A7AD3C12-A7C6-5944-9368-B95A3C6A4220}" srcId="{06899E42-06CC-8C4A-9B70-F879C297E008}" destId="{94852965-C5CA-AB4A-AB32-8202DFB78171}" srcOrd="1" destOrd="0" parTransId="{041D7524-9688-3044-A8B5-EFD1ABE43811}" sibTransId="{1A53DC83-B509-2543-8B60-7D5271135269}"/>
    <dgm:cxn modelId="{2A154BAD-0AD1-8847-A30B-55D3B039DC88}" srcId="{863228A0-4FA1-2F4F-B66F-7F9B3D40B514}" destId="{8E2526F6-411A-9F49-B537-D0EE22405438}" srcOrd="3" destOrd="0" parTransId="{506FCE1E-374D-3249-8D58-1594C0A72169}" sibTransId="{2AA2CBE3-AC6D-5B4F-9562-E8EC37F20982}"/>
    <dgm:cxn modelId="{4ACBB225-5956-814D-B33A-64B900E69116}" type="presOf" srcId="{BC1AD915-2AA0-4041-AD78-EF6F5BE6EEF7}" destId="{362D3A48-1B19-2F4A-8135-E51AE7AA2306}" srcOrd="0" destOrd="2" presId="urn:microsoft.com/office/officeart/2009/3/layout/IncreasingArrowsProcess"/>
    <dgm:cxn modelId="{5925FB18-27DD-0841-A4E4-2C9FA0C9B236}" srcId="{BC07779A-407E-9B49-BE7D-9D6B1A3E394A}" destId="{AF22A83A-0E60-0247-B19C-0E945489866E}" srcOrd="1" destOrd="0" parTransId="{D54B196A-7E89-B646-B28A-5B1BAD7B7EA3}" sibTransId="{DEA7BE41-086D-8449-A4DF-39653D7F2006}"/>
    <dgm:cxn modelId="{7BC1B709-6A5A-A743-ABBF-F469F0E7FC0F}" srcId="{BC07779A-407E-9B49-BE7D-9D6B1A3E394A}" destId="{36438ADB-E490-864A-963B-4E2B9F1C38F1}" srcOrd="2" destOrd="0" parTransId="{AB00BD21-0F00-B042-9E07-15F581889AC1}" sibTransId="{1C32507F-5FE0-D94B-9B89-1BED7E559AD7}"/>
    <dgm:cxn modelId="{0307A0DD-A01E-9242-9616-8484CC604C56}" type="presOf" srcId="{BC07779A-407E-9B49-BE7D-9D6B1A3E394A}" destId="{7D4F3A27-97A5-A041-A391-AD5678DFC918}" srcOrd="0" destOrd="0" presId="urn:microsoft.com/office/officeart/2009/3/layout/IncreasingArrowsProcess"/>
    <dgm:cxn modelId="{C6682C82-C308-6247-99BE-2E98F9B59BB4}" srcId="{06899E42-06CC-8C4A-9B70-F879C297E008}" destId="{725984AF-2458-8046-B66D-4ABF7CEB1762}" srcOrd="3" destOrd="0" parTransId="{417A88CD-09EC-E04E-9BD1-825F73C1487C}" sibTransId="{CB3942C7-3AAF-5747-86BF-D449F8EB1A35}"/>
    <dgm:cxn modelId="{FD12DA10-5BF5-A142-A542-C8BEA80397EA}" srcId="{06899E42-06CC-8C4A-9B70-F879C297E008}" destId="{B674EA23-DAE2-8C44-BE8F-B4DA484530D3}" srcOrd="0" destOrd="0" parTransId="{F0F658E8-C49A-9B43-93B9-4FBEBC285E4C}" sibTransId="{A1D11BEC-0E20-044B-A344-7FE3B9DD2B31}"/>
    <dgm:cxn modelId="{6CEF9B53-54C1-9C42-AB72-C0E9BD0E8304}" srcId="{06899E42-06CC-8C4A-9B70-F879C297E008}" destId="{5B54077C-EF42-0045-BD40-FCEE1F89EDBE}" srcOrd="2" destOrd="0" parTransId="{E65EE97C-EF8E-F343-B3F5-DFF97B1F4BDC}" sibTransId="{0D15AD0E-CD7B-0945-9D06-235673343266}"/>
    <dgm:cxn modelId="{1C4DFFCE-386E-BE42-A100-63BBCBEF3389}" srcId="{863228A0-4FA1-2F4F-B66F-7F9B3D40B514}" destId="{06899E42-06CC-8C4A-9B70-F879C297E008}" srcOrd="1" destOrd="0" parTransId="{156C398A-75E5-E34B-AF48-0DA9441D6B7C}" sibTransId="{4F5F813C-B62E-6348-9264-7D83BE0B3693}"/>
    <dgm:cxn modelId="{89895F84-38C5-5742-8557-9459A7B7ED0C}" srcId="{E22851BA-9E61-9944-B226-028B6C8CC367}" destId="{BC1AD915-2AA0-4041-AD78-EF6F5BE6EEF7}" srcOrd="2" destOrd="0" parTransId="{45AD524E-99AB-EA4D-8563-94AB24277B87}" sibTransId="{02D5666B-978B-6148-8F35-A9790D0B29BA}"/>
    <dgm:cxn modelId="{2D949A9E-18D2-ED44-968C-99045AE5B503}" type="presOf" srcId="{309C4FB4-3967-A940-90A3-504D14840F60}" destId="{362D3A48-1B19-2F4A-8135-E51AE7AA2306}" srcOrd="0" destOrd="1" presId="urn:microsoft.com/office/officeart/2009/3/layout/IncreasingArrowsProcess"/>
    <dgm:cxn modelId="{E8E5D0C0-9D5B-3041-998F-E35EA0F14811}" type="presOf" srcId="{E22851BA-9E61-9944-B226-028B6C8CC367}" destId="{514EFB2A-D8E3-5A40-84AC-D270A4B00EC2}" srcOrd="0" destOrd="0" presId="urn:microsoft.com/office/officeart/2009/3/layout/IncreasingArrowsProcess"/>
    <dgm:cxn modelId="{26DDEDC1-00A3-7C40-AE6A-D942ACDDAC67}" type="presOf" srcId="{E6EF0AA3-EB2D-F440-B5C9-139DD92D4C02}" destId="{362D3A48-1B19-2F4A-8135-E51AE7AA2306}" srcOrd="0" destOrd="0" presId="urn:microsoft.com/office/officeart/2009/3/layout/IncreasingArrowsProcess"/>
    <dgm:cxn modelId="{4AF2360E-3294-9644-AA0F-D5D70C6C3BBC}" type="presParOf" srcId="{9D3AF2C2-C4B7-5040-831D-62ECC29C8207}" destId="{7D4F3A27-97A5-A041-A391-AD5678DFC918}" srcOrd="0" destOrd="0" presId="urn:microsoft.com/office/officeart/2009/3/layout/IncreasingArrowsProcess"/>
    <dgm:cxn modelId="{1892C3E1-EB31-F24B-AFEE-6958DD50E8B5}" type="presParOf" srcId="{9D3AF2C2-C4B7-5040-831D-62ECC29C8207}" destId="{B6A74D8D-1442-9646-A07F-AD66FA35ACAE}" srcOrd="1" destOrd="0" presId="urn:microsoft.com/office/officeart/2009/3/layout/IncreasingArrowsProcess"/>
    <dgm:cxn modelId="{8028BE04-8503-7445-ACCD-9726CF1960FA}" type="presParOf" srcId="{9D3AF2C2-C4B7-5040-831D-62ECC29C8207}" destId="{14EF2E41-0D22-BB4E-800D-CC6B104AE0D1}" srcOrd="2" destOrd="0" presId="urn:microsoft.com/office/officeart/2009/3/layout/IncreasingArrowsProcess"/>
    <dgm:cxn modelId="{35E526AF-B306-034E-A5DD-646CCE6DF61F}" type="presParOf" srcId="{9D3AF2C2-C4B7-5040-831D-62ECC29C8207}" destId="{3BBEA577-1FB7-524C-BF1A-FEC24EA86831}" srcOrd="3" destOrd="0" presId="urn:microsoft.com/office/officeart/2009/3/layout/IncreasingArrowsProcess"/>
    <dgm:cxn modelId="{5CF587B0-E5F6-9644-87AA-59CF78ADC633}" type="presParOf" srcId="{9D3AF2C2-C4B7-5040-831D-62ECC29C8207}" destId="{514EFB2A-D8E3-5A40-84AC-D270A4B00EC2}" srcOrd="4" destOrd="0" presId="urn:microsoft.com/office/officeart/2009/3/layout/IncreasingArrowsProcess"/>
    <dgm:cxn modelId="{063BD18C-707C-4E4F-9BC9-3FCE6885FFFE}" type="presParOf" srcId="{9D3AF2C2-C4B7-5040-831D-62ECC29C8207}" destId="{362D3A48-1B19-2F4A-8135-E51AE7AA2306}" srcOrd="5" destOrd="0" presId="urn:microsoft.com/office/officeart/2009/3/layout/IncreasingArrowsProcess"/>
    <dgm:cxn modelId="{EF0E9E75-26AB-5A44-A2C6-8C67AE37E9DC}" type="presParOf" srcId="{9D3AF2C2-C4B7-5040-831D-62ECC29C8207}" destId="{38DA3026-62C2-DF48-9756-A00C16AFB7ED}" srcOrd="6" destOrd="0" presId="urn:microsoft.com/office/officeart/2009/3/layout/IncreasingArrowsProcess"/>
    <dgm:cxn modelId="{CCA2DEB1-60DE-1A45-B26D-5BA06BE9CBC4}" type="presParOf" srcId="{9D3AF2C2-C4B7-5040-831D-62ECC29C8207}" destId="{7EA1A7BF-A43C-8948-BEC8-210E694C3432}"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83B0F-3F8C-5C40-A2BE-5E68971439AD}" type="doc">
      <dgm:prSet loTypeId="urn:microsoft.com/office/officeart/2005/8/layout/hProcess4" loCatId="" qsTypeId="urn:microsoft.com/office/officeart/2005/8/quickstyle/simple1" qsCatId="simple" csTypeId="urn:microsoft.com/office/officeart/2005/8/colors/accent1_4" csCatId="accent1" phldr="1"/>
      <dgm:spPr/>
      <dgm:t>
        <a:bodyPr/>
        <a:lstStyle/>
        <a:p>
          <a:endParaRPr lang="en-US"/>
        </a:p>
      </dgm:t>
    </dgm:pt>
    <dgm:pt modelId="{43B25A67-922A-2041-AA3C-F8C6CB55B4E0}">
      <dgm:prSet phldrT="[Text]"/>
      <dgm:spPr/>
      <dgm:t>
        <a:bodyPr/>
        <a:lstStyle/>
        <a:p>
          <a:r>
            <a:rPr lang="en-US" dirty="0" smtClean="0"/>
            <a:t>helps</a:t>
          </a:r>
          <a:endParaRPr lang="en-US" dirty="0"/>
        </a:p>
      </dgm:t>
    </dgm:pt>
    <dgm:pt modelId="{3416ED5C-1936-8E42-96D2-EBADC6BD3947}" type="parTrans" cxnId="{E7B07684-4AEB-9547-A34A-33CB47C84024}">
      <dgm:prSet/>
      <dgm:spPr/>
      <dgm:t>
        <a:bodyPr/>
        <a:lstStyle/>
        <a:p>
          <a:endParaRPr lang="en-US"/>
        </a:p>
      </dgm:t>
    </dgm:pt>
    <dgm:pt modelId="{3B2A067C-7E16-4245-ABE0-2CFE5012049B}" type="sibTrans" cxnId="{E7B07684-4AEB-9547-A34A-33CB47C84024}">
      <dgm:prSet/>
      <dgm:spPr/>
      <dgm:t>
        <a:bodyPr/>
        <a:lstStyle/>
        <a:p>
          <a:endParaRPr lang="en-US"/>
        </a:p>
      </dgm:t>
    </dgm:pt>
    <dgm:pt modelId="{55622261-26B7-1846-B351-0409313808C4}">
      <dgm:prSet phldrT="[Text]"/>
      <dgm:spPr/>
      <dgm:t>
        <a:bodyPr/>
        <a:lstStyle/>
        <a:p>
          <a:r>
            <a:rPr lang="en-US" dirty="0" smtClean="0"/>
            <a:t>Michelle W5NYV</a:t>
          </a:r>
          <a:endParaRPr lang="en-US" dirty="0"/>
        </a:p>
      </dgm:t>
    </dgm:pt>
    <dgm:pt modelId="{42C8CD77-7F71-2746-9C70-ABC60ED040A9}" type="parTrans" cxnId="{94446D00-AFAD-0D45-BD6C-49CF373662BD}">
      <dgm:prSet/>
      <dgm:spPr/>
      <dgm:t>
        <a:bodyPr/>
        <a:lstStyle/>
        <a:p>
          <a:endParaRPr lang="en-US"/>
        </a:p>
      </dgm:t>
    </dgm:pt>
    <dgm:pt modelId="{4B162053-2CD0-9F44-BBAB-108FDBDEF6D7}" type="sibTrans" cxnId="{94446D00-AFAD-0D45-BD6C-49CF373662BD}">
      <dgm:prSet/>
      <dgm:spPr/>
      <dgm:t>
        <a:bodyPr/>
        <a:lstStyle/>
        <a:p>
          <a:endParaRPr lang="en-US"/>
        </a:p>
      </dgm:t>
    </dgm:pt>
    <dgm:pt modelId="{16C5F9F7-2F78-C94D-8508-0E70E8564E29}">
      <dgm:prSet phldrT="[Text]"/>
      <dgm:spPr/>
      <dgm:t>
        <a:bodyPr/>
        <a:lstStyle/>
        <a:p>
          <a:r>
            <a:rPr lang="en-US" dirty="0" smtClean="0"/>
            <a:t>Ground Team Lead</a:t>
          </a:r>
          <a:endParaRPr lang="en-US" dirty="0"/>
        </a:p>
      </dgm:t>
    </dgm:pt>
    <dgm:pt modelId="{AE5BFECE-5F47-5C4A-BD01-8772160BCC6A}" type="parTrans" cxnId="{9F373FDF-18E8-2E46-86E6-C21811958C75}">
      <dgm:prSet/>
      <dgm:spPr/>
      <dgm:t>
        <a:bodyPr/>
        <a:lstStyle/>
        <a:p>
          <a:endParaRPr lang="en-US"/>
        </a:p>
      </dgm:t>
    </dgm:pt>
    <dgm:pt modelId="{85FC7102-AE5F-F442-B658-2FB5C27534A5}" type="sibTrans" cxnId="{9F373FDF-18E8-2E46-86E6-C21811958C75}">
      <dgm:prSet/>
      <dgm:spPr/>
      <dgm:t>
        <a:bodyPr/>
        <a:lstStyle/>
        <a:p>
          <a:endParaRPr lang="en-US"/>
        </a:p>
      </dgm:t>
    </dgm:pt>
    <dgm:pt modelId="{1940AE72-4F72-4845-BA6F-73AEC80E09CD}">
      <dgm:prSet phldrT="[Text]"/>
      <dgm:spPr/>
      <dgm:t>
        <a:bodyPr/>
        <a:lstStyle/>
        <a:p>
          <a:r>
            <a:rPr lang="en-US" dirty="0" smtClean="0"/>
            <a:t>helps</a:t>
          </a:r>
          <a:endParaRPr lang="en-US" dirty="0"/>
        </a:p>
      </dgm:t>
    </dgm:pt>
    <dgm:pt modelId="{2F5BA100-CB2B-C744-B1BF-2D3F4962731F}" type="parTrans" cxnId="{EB9E81AC-81E4-A243-8F6D-90122A3A9BEB}">
      <dgm:prSet/>
      <dgm:spPr/>
      <dgm:t>
        <a:bodyPr/>
        <a:lstStyle/>
        <a:p>
          <a:endParaRPr lang="en-US"/>
        </a:p>
      </dgm:t>
    </dgm:pt>
    <dgm:pt modelId="{AEF22083-608A-7A46-8BEE-986AA5389EF2}" type="sibTrans" cxnId="{EB9E81AC-81E4-A243-8F6D-90122A3A9BEB}">
      <dgm:prSet/>
      <dgm:spPr/>
      <dgm:t>
        <a:bodyPr/>
        <a:lstStyle/>
        <a:p>
          <a:endParaRPr lang="en-US"/>
        </a:p>
      </dgm:t>
    </dgm:pt>
    <dgm:pt modelId="{7876F7AB-81C6-CF44-AA9E-B306B3FD66AF}">
      <dgm:prSet phldrT="[Text]"/>
      <dgm:spPr/>
      <dgm:t>
        <a:bodyPr/>
        <a:lstStyle/>
        <a:p>
          <a:r>
            <a:rPr lang="en-US" dirty="0" smtClean="0"/>
            <a:t>Bill Reed</a:t>
          </a:r>
          <a:endParaRPr lang="en-US" dirty="0"/>
        </a:p>
      </dgm:t>
    </dgm:pt>
    <dgm:pt modelId="{DAE7D269-70C5-8E4D-A959-9C32BF672A01}" type="parTrans" cxnId="{1DF64485-5459-7A44-96AC-CAA64E644AC3}">
      <dgm:prSet/>
      <dgm:spPr/>
      <dgm:t>
        <a:bodyPr/>
        <a:lstStyle/>
        <a:p>
          <a:endParaRPr lang="en-US"/>
        </a:p>
      </dgm:t>
    </dgm:pt>
    <dgm:pt modelId="{84C9F3F7-C9A6-3B4B-8EB4-CE6A67E71EA5}" type="sibTrans" cxnId="{1DF64485-5459-7A44-96AC-CAA64E644AC3}">
      <dgm:prSet/>
      <dgm:spPr/>
      <dgm:t>
        <a:bodyPr/>
        <a:lstStyle/>
        <a:p>
          <a:endParaRPr lang="en-US"/>
        </a:p>
      </dgm:t>
    </dgm:pt>
    <dgm:pt modelId="{5D9183F3-6DD7-8D4D-9F55-73D2D5457884}">
      <dgm:prSet phldrT="[Text]"/>
      <dgm:spPr/>
      <dgm:t>
        <a:bodyPr/>
        <a:lstStyle/>
        <a:p>
          <a:r>
            <a:rPr lang="en-US" dirty="0" smtClean="0"/>
            <a:t>AMSAT Project Manager</a:t>
          </a:r>
          <a:endParaRPr lang="en-US" dirty="0"/>
        </a:p>
      </dgm:t>
    </dgm:pt>
    <dgm:pt modelId="{7222531B-C587-6442-9CEB-9FF99EC65016}" type="parTrans" cxnId="{514B5BAD-C834-CB44-89B6-7BBC867D4D40}">
      <dgm:prSet/>
      <dgm:spPr/>
      <dgm:t>
        <a:bodyPr/>
        <a:lstStyle/>
        <a:p>
          <a:endParaRPr lang="en-US"/>
        </a:p>
      </dgm:t>
    </dgm:pt>
    <dgm:pt modelId="{CEF09675-5BB0-274E-AC33-DBF3C76DAE96}" type="sibTrans" cxnId="{514B5BAD-C834-CB44-89B6-7BBC867D4D40}">
      <dgm:prSet/>
      <dgm:spPr/>
      <dgm:t>
        <a:bodyPr/>
        <a:lstStyle/>
        <a:p>
          <a:endParaRPr lang="en-US"/>
        </a:p>
      </dgm:t>
    </dgm:pt>
    <dgm:pt modelId="{406E52C0-C70C-BE4D-8253-3096C307D87B}">
      <dgm:prSet phldrT="[Text]"/>
      <dgm:spPr/>
      <dgm:t>
        <a:bodyPr/>
        <a:lstStyle/>
        <a:p>
          <a:r>
            <a:rPr lang="en-US" dirty="0" smtClean="0"/>
            <a:t>helps</a:t>
          </a:r>
          <a:endParaRPr lang="en-US" dirty="0"/>
        </a:p>
      </dgm:t>
    </dgm:pt>
    <dgm:pt modelId="{367BF942-1657-4742-A19C-9B1C92911E21}" type="parTrans" cxnId="{37B002B5-3CDE-CF44-9BB3-92A9B79FBE48}">
      <dgm:prSet/>
      <dgm:spPr/>
      <dgm:t>
        <a:bodyPr/>
        <a:lstStyle/>
        <a:p>
          <a:endParaRPr lang="en-US"/>
        </a:p>
      </dgm:t>
    </dgm:pt>
    <dgm:pt modelId="{03C3A97C-7F74-AA41-85C4-8204BE425A63}" type="sibTrans" cxnId="{37B002B5-3CDE-CF44-9BB3-92A9B79FBE48}">
      <dgm:prSet/>
      <dgm:spPr/>
      <dgm:t>
        <a:bodyPr/>
        <a:lstStyle/>
        <a:p>
          <a:endParaRPr lang="en-US"/>
        </a:p>
      </dgm:t>
    </dgm:pt>
    <dgm:pt modelId="{945F5DC5-A236-CD46-A614-B22DA4099DEB}">
      <dgm:prSet phldrT="[Text]"/>
      <dgm:spPr/>
      <dgm:t>
        <a:bodyPr/>
        <a:lstStyle/>
        <a:p>
          <a:r>
            <a:rPr lang="en-US" dirty="0" smtClean="0"/>
            <a:t>Jerry </a:t>
          </a:r>
          <a:endParaRPr lang="en-US" dirty="0"/>
        </a:p>
      </dgm:t>
    </dgm:pt>
    <dgm:pt modelId="{802CA7C1-5425-514B-9E31-757EE77E88E1}" type="parTrans" cxnId="{A7EC0B6E-AF96-9B47-8B9A-B3AD3138D559}">
      <dgm:prSet/>
      <dgm:spPr/>
      <dgm:t>
        <a:bodyPr/>
        <a:lstStyle/>
        <a:p>
          <a:endParaRPr lang="en-US"/>
        </a:p>
      </dgm:t>
    </dgm:pt>
    <dgm:pt modelId="{4A607509-3E78-F94D-BD92-530048E41155}" type="sibTrans" cxnId="{A7EC0B6E-AF96-9B47-8B9A-B3AD3138D559}">
      <dgm:prSet/>
      <dgm:spPr/>
      <dgm:t>
        <a:bodyPr/>
        <a:lstStyle/>
        <a:p>
          <a:endParaRPr lang="en-US"/>
        </a:p>
      </dgm:t>
    </dgm:pt>
    <dgm:pt modelId="{1FA5CE13-B0DC-7A46-B1D1-1AA705D61694}">
      <dgm:prSet phldrT="[Text]"/>
      <dgm:spPr/>
      <dgm:t>
        <a:bodyPr/>
        <a:lstStyle/>
        <a:p>
          <a:r>
            <a:rPr lang="en-US" dirty="0" smtClean="0"/>
            <a:t>AMSAT VPE</a:t>
          </a:r>
          <a:endParaRPr lang="en-US" dirty="0"/>
        </a:p>
      </dgm:t>
    </dgm:pt>
    <dgm:pt modelId="{6A610E3C-8B12-624C-9081-A2D1EE0E94F7}" type="parTrans" cxnId="{D7719C8F-7768-8648-95D4-8B7695CEDEA0}">
      <dgm:prSet/>
      <dgm:spPr/>
      <dgm:t>
        <a:bodyPr/>
        <a:lstStyle/>
        <a:p>
          <a:endParaRPr lang="en-US"/>
        </a:p>
      </dgm:t>
    </dgm:pt>
    <dgm:pt modelId="{CDA055E2-EA68-4049-A4EE-9C65192C38F6}" type="sibTrans" cxnId="{D7719C8F-7768-8648-95D4-8B7695CEDEA0}">
      <dgm:prSet/>
      <dgm:spPr/>
      <dgm:t>
        <a:bodyPr/>
        <a:lstStyle/>
        <a:p>
          <a:endParaRPr lang="en-US"/>
        </a:p>
      </dgm:t>
    </dgm:pt>
    <dgm:pt modelId="{F4AAB694-F90C-F34E-B8EC-3014E3A331C0}">
      <dgm:prSet phldrT="[Text]"/>
      <dgm:spPr/>
      <dgm:t>
        <a:bodyPr/>
        <a:lstStyle/>
        <a:p>
          <a:r>
            <a:rPr lang="en-US" dirty="0" smtClean="0"/>
            <a:t>helps…</a:t>
          </a:r>
          <a:endParaRPr lang="en-US" dirty="0"/>
        </a:p>
      </dgm:t>
    </dgm:pt>
    <dgm:pt modelId="{2ABB75C2-09BE-2442-BDEA-DC6BE67C09EA}" type="parTrans" cxnId="{AFD7CC02-691E-F74F-B05A-E34F25D42CC6}">
      <dgm:prSet/>
      <dgm:spPr/>
      <dgm:t>
        <a:bodyPr/>
        <a:lstStyle/>
        <a:p>
          <a:endParaRPr lang="en-US"/>
        </a:p>
      </dgm:t>
    </dgm:pt>
    <dgm:pt modelId="{2D707F23-1622-994A-B093-2799D10B056C}" type="sibTrans" cxnId="{AFD7CC02-691E-F74F-B05A-E34F25D42CC6}">
      <dgm:prSet/>
      <dgm:spPr/>
      <dgm:t>
        <a:bodyPr/>
        <a:lstStyle/>
        <a:p>
          <a:endParaRPr lang="en-US"/>
        </a:p>
      </dgm:t>
    </dgm:pt>
    <dgm:pt modelId="{BD88C4C1-BF5B-9B43-B79F-EE249F95A5D8}">
      <dgm:prSet phldrT="[Text]"/>
      <dgm:spPr/>
      <dgm:t>
        <a:bodyPr/>
        <a:lstStyle/>
        <a:p>
          <a:r>
            <a:rPr lang="en-US" dirty="0" smtClean="0"/>
            <a:t>Bob N4HY</a:t>
          </a:r>
          <a:endParaRPr lang="en-US" dirty="0"/>
        </a:p>
      </dgm:t>
    </dgm:pt>
    <dgm:pt modelId="{38ECD1B8-F84A-F54F-A7F0-CB5F58A93933}" type="parTrans" cxnId="{1E6F7CE2-504F-2842-8240-D7AA7212942A}">
      <dgm:prSet/>
      <dgm:spPr/>
      <dgm:t>
        <a:bodyPr/>
        <a:lstStyle/>
        <a:p>
          <a:endParaRPr lang="en-US"/>
        </a:p>
      </dgm:t>
    </dgm:pt>
    <dgm:pt modelId="{21D611DC-C4F8-6B44-AFA4-9700C74C7CB5}" type="sibTrans" cxnId="{1E6F7CE2-504F-2842-8240-D7AA7212942A}">
      <dgm:prSet/>
      <dgm:spPr/>
      <dgm:t>
        <a:bodyPr/>
        <a:lstStyle/>
        <a:p>
          <a:endParaRPr lang="en-US"/>
        </a:p>
      </dgm:t>
    </dgm:pt>
    <dgm:pt modelId="{F4DD572C-71D0-0145-86B3-19D40DE231F6}">
      <dgm:prSet phldrT="[Text]"/>
      <dgm:spPr/>
      <dgm:t>
        <a:bodyPr/>
        <a:lstStyle/>
        <a:p>
          <a:r>
            <a:rPr lang="en-US" dirty="0" smtClean="0"/>
            <a:t>Director of Research at Hume Center VT</a:t>
          </a:r>
          <a:endParaRPr lang="en-US" dirty="0"/>
        </a:p>
      </dgm:t>
    </dgm:pt>
    <dgm:pt modelId="{A9631989-F397-C940-9912-44AAD40FB609}" type="parTrans" cxnId="{40DF8889-F39C-6445-86DA-D9A284BD8624}">
      <dgm:prSet/>
      <dgm:spPr/>
      <dgm:t>
        <a:bodyPr/>
        <a:lstStyle/>
        <a:p>
          <a:endParaRPr lang="en-US"/>
        </a:p>
      </dgm:t>
    </dgm:pt>
    <dgm:pt modelId="{A5046C3D-6435-2A4C-B88D-6BD9FFC52EEB}" type="sibTrans" cxnId="{40DF8889-F39C-6445-86DA-D9A284BD8624}">
      <dgm:prSet/>
      <dgm:spPr/>
      <dgm:t>
        <a:bodyPr/>
        <a:lstStyle/>
        <a:p>
          <a:endParaRPr lang="en-US"/>
        </a:p>
      </dgm:t>
    </dgm:pt>
    <dgm:pt modelId="{79BC6410-F146-D642-AD40-01349F353043}" type="pres">
      <dgm:prSet presAssocID="{51B83B0F-3F8C-5C40-A2BE-5E68971439AD}" presName="Name0" presStyleCnt="0">
        <dgm:presLayoutVars>
          <dgm:dir/>
          <dgm:animLvl val="lvl"/>
          <dgm:resizeHandles val="exact"/>
        </dgm:presLayoutVars>
      </dgm:prSet>
      <dgm:spPr/>
      <dgm:t>
        <a:bodyPr/>
        <a:lstStyle/>
        <a:p>
          <a:endParaRPr lang="en-US"/>
        </a:p>
      </dgm:t>
    </dgm:pt>
    <dgm:pt modelId="{E3198660-6672-C344-B382-4E3A9131ED7C}" type="pres">
      <dgm:prSet presAssocID="{51B83B0F-3F8C-5C40-A2BE-5E68971439AD}" presName="tSp" presStyleCnt="0"/>
      <dgm:spPr/>
    </dgm:pt>
    <dgm:pt modelId="{794B96EE-1896-D847-A679-63FD918CD707}" type="pres">
      <dgm:prSet presAssocID="{51B83B0F-3F8C-5C40-A2BE-5E68971439AD}" presName="bSp" presStyleCnt="0"/>
      <dgm:spPr/>
    </dgm:pt>
    <dgm:pt modelId="{141A3443-EBA3-7448-B3EB-15B6E5685FC4}" type="pres">
      <dgm:prSet presAssocID="{51B83B0F-3F8C-5C40-A2BE-5E68971439AD}" presName="process" presStyleCnt="0"/>
      <dgm:spPr/>
    </dgm:pt>
    <dgm:pt modelId="{8DB0B66F-A056-3C42-9BF8-F791DC862257}" type="pres">
      <dgm:prSet presAssocID="{43B25A67-922A-2041-AA3C-F8C6CB55B4E0}" presName="composite1" presStyleCnt="0"/>
      <dgm:spPr/>
    </dgm:pt>
    <dgm:pt modelId="{B9431325-1991-C04D-8481-14F7BA601D1B}" type="pres">
      <dgm:prSet presAssocID="{43B25A67-922A-2041-AA3C-F8C6CB55B4E0}" presName="dummyNode1" presStyleLbl="node1" presStyleIdx="0" presStyleCnt="4"/>
      <dgm:spPr/>
    </dgm:pt>
    <dgm:pt modelId="{B736C658-477B-D043-8CDC-403671EE7D44}" type="pres">
      <dgm:prSet presAssocID="{43B25A67-922A-2041-AA3C-F8C6CB55B4E0}" presName="childNode1" presStyleLbl="bgAcc1" presStyleIdx="0" presStyleCnt="4">
        <dgm:presLayoutVars>
          <dgm:bulletEnabled val="1"/>
        </dgm:presLayoutVars>
      </dgm:prSet>
      <dgm:spPr/>
      <dgm:t>
        <a:bodyPr/>
        <a:lstStyle/>
        <a:p>
          <a:endParaRPr lang="en-US"/>
        </a:p>
      </dgm:t>
    </dgm:pt>
    <dgm:pt modelId="{95548B97-43B0-B04C-9763-3D8BD348FE4A}" type="pres">
      <dgm:prSet presAssocID="{43B25A67-922A-2041-AA3C-F8C6CB55B4E0}" presName="childNode1tx" presStyleLbl="bgAcc1" presStyleIdx="0" presStyleCnt="4">
        <dgm:presLayoutVars>
          <dgm:bulletEnabled val="1"/>
        </dgm:presLayoutVars>
      </dgm:prSet>
      <dgm:spPr/>
      <dgm:t>
        <a:bodyPr/>
        <a:lstStyle/>
        <a:p>
          <a:endParaRPr lang="en-US"/>
        </a:p>
      </dgm:t>
    </dgm:pt>
    <dgm:pt modelId="{79524DD6-4A31-2549-89BE-16FD1F96B4BC}" type="pres">
      <dgm:prSet presAssocID="{43B25A67-922A-2041-AA3C-F8C6CB55B4E0}" presName="parentNode1" presStyleLbl="node1" presStyleIdx="0" presStyleCnt="4">
        <dgm:presLayoutVars>
          <dgm:chMax val="1"/>
          <dgm:bulletEnabled val="1"/>
        </dgm:presLayoutVars>
      </dgm:prSet>
      <dgm:spPr/>
      <dgm:t>
        <a:bodyPr/>
        <a:lstStyle/>
        <a:p>
          <a:endParaRPr lang="en-US"/>
        </a:p>
      </dgm:t>
    </dgm:pt>
    <dgm:pt modelId="{435F33AF-54C0-874A-B38F-A97F670BC7AD}" type="pres">
      <dgm:prSet presAssocID="{43B25A67-922A-2041-AA3C-F8C6CB55B4E0}" presName="connSite1" presStyleCnt="0"/>
      <dgm:spPr/>
    </dgm:pt>
    <dgm:pt modelId="{393E94F3-8C4E-1541-B763-D74D739896C2}" type="pres">
      <dgm:prSet presAssocID="{3B2A067C-7E16-4245-ABE0-2CFE5012049B}" presName="Name9" presStyleLbl="sibTrans2D1" presStyleIdx="0" presStyleCnt="3"/>
      <dgm:spPr/>
      <dgm:t>
        <a:bodyPr/>
        <a:lstStyle/>
        <a:p>
          <a:endParaRPr lang="en-US"/>
        </a:p>
      </dgm:t>
    </dgm:pt>
    <dgm:pt modelId="{EB7DA50B-1BD2-6148-A988-6F6C7FD2F8FB}" type="pres">
      <dgm:prSet presAssocID="{1940AE72-4F72-4845-BA6F-73AEC80E09CD}" presName="composite2" presStyleCnt="0"/>
      <dgm:spPr/>
    </dgm:pt>
    <dgm:pt modelId="{82DDCAEB-D14B-B045-9DDB-97E0D697AF8D}" type="pres">
      <dgm:prSet presAssocID="{1940AE72-4F72-4845-BA6F-73AEC80E09CD}" presName="dummyNode2" presStyleLbl="node1" presStyleIdx="0" presStyleCnt="4"/>
      <dgm:spPr/>
    </dgm:pt>
    <dgm:pt modelId="{BB09D893-BEAE-DF49-88B8-D4C2CFAC2287}" type="pres">
      <dgm:prSet presAssocID="{1940AE72-4F72-4845-BA6F-73AEC80E09CD}" presName="childNode2" presStyleLbl="bgAcc1" presStyleIdx="1" presStyleCnt="4" custScaleX="120940">
        <dgm:presLayoutVars>
          <dgm:bulletEnabled val="1"/>
        </dgm:presLayoutVars>
      </dgm:prSet>
      <dgm:spPr/>
      <dgm:t>
        <a:bodyPr/>
        <a:lstStyle/>
        <a:p>
          <a:endParaRPr lang="en-US"/>
        </a:p>
      </dgm:t>
    </dgm:pt>
    <dgm:pt modelId="{42E3F9A2-D63C-9C4B-9BC1-6CE52CE90DDD}" type="pres">
      <dgm:prSet presAssocID="{1940AE72-4F72-4845-BA6F-73AEC80E09CD}" presName="childNode2tx" presStyleLbl="bgAcc1" presStyleIdx="1" presStyleCnt="4">
        <dgm:presLayoutVars>
          <dgm:bulletEnabled val="1"/>
        </dgm:presLayoutVars>
      </dgm:prSet>
      <dgm:spPr/>
      <dgm:t>
        <a:bodyPr/>
        <a:lstStyle/>
        <a:p>
          <a:endParaRPr lang="en-US"/>
        </a:p>
      </dgm:t>
    </dgm:pt>
    <dgm:pt modelId="{A036867B-F59A-714A-8B13-80D2EF93A155}" type="pres">
      <dgm:prSet presAssocID="{1940AE72-4F72-4845-BA6F-73AEC80E09CD}" presName="parentNode2" presStyleLbl="node1" presStyleIdx="1" presStyleCnt="4">
        <dgm:presLayoutVars>
          <dgm:chMax val="0"/>
          <dgm:bulletEnabled val="1"/>
        </dgm:presLayoutVars>
      </dgm:prSet>
      <dgm:spPr/>
      <dgm:t>
        <a:bodyPr/>
        <a:lstStyle/>
        <a:p>
          <a:endParaRPr lang="en-US"/>
        </a:p>
      </dgm:t>
    </dgm:pt>
    <dgm:pt modelId="{8B1D1192-72E8-9344-AF49-D81CE9187481}" type="pres">
      <dgm:prSet presAssocID="{1940AE72-4F72-4845-BA6F-73AEC80E09CD}" presName="connSite2" presStyleCnt="0"/>
      <dgm:spPr/>
    </dgm:pt>
    <dgm:pt modelId="{8538C183-8AFF-594A-9CBC-7403B42DFDD3}" type="pres">
      <dgm:prSet presAssocID="{AEF22083-608A-7A46-8BEE-986AA5389EF2}" presName="Name18" presStyleLbl="sibTrans2D1" presStyleIdx="1" presStyleCnt="3"/>
      <dgm:spPr/>
      <dgm:t>
        <a:bodyPr/>
        <a:lstStyle/>
        <a:p>
          <a:endParaRPr lang="en-US"/>
        </a:p>
      </dgm:t>
    </dgm:pt>
    <dgm:pt modelId="{BDA52965-7739-764E-B725-AED6031EFA89}" type="pres">
      <dgm:prSet presAssocID="{406E52C0-C70C-BE4D-8253-3096C307D87B}" presName="composite1" presStyleCnt="0"/>
      <dgm:spPr/>
    </dgm:pt>
    <dgm:pt modelId="{46D83093-3408-5547-A323-6475E3949756}" type="pres">
      <dgm:prSet presAssocID="{406E52C0-C70C-BE4D-8253-3096C307D87B}" presName="dummyNode1" presStyleLbl="node1" presStyleIdx="1" presStyleCnt="4"/>
      <dgm:spPr/>
    </dgm:pt>
    <dgm:pt modelId="{ABD3ECA2-C9C6-EB46-9C23-C0E532FF6524}" type="pres">
      <dgm:prSet presAssocID="{406E52C0-C70C-BE4D-8253-3096C307D87B}" presName="childNode1" presStyleLbl="bgAcc1" presStyleIdx="2" presStyleCnt="4">
        <dgm:presLayoutVars>
          <dgm:bulletEnabled val="1"/>
        </dgm:presLayoutVars>
      </dgm:prSet>
      <dgm:spPr/>
      <dgm:t>
        <a:bodyPr/>
        <a:lstStyle/>
        <a:p>
          <a:endParaRPr lang="en-US"/>
        </a:p>
      </dgm:t>
    </dgm:pt>
    <dgm:pt modelId="{7509BC23-1756-F343-BDB3-B8718AF3537C}" type="pres">
      <dgm:prSet presAssocID="{406E52C0-C70C-BE4D-8253-3096C307D87B}" presName="childNode1tx" presStyleLbl="bgAcc1" presStyleIdx="2" presStyleCnt="4">
        <dgm:presLayoutVars>
          <dgm:bulletEnabled val="1"/>
        </dgm:presLayoutVars>
      </dgm:prSet>
      <dgm:spPr/>
      <dgm:t>
        <a:bodyPr/>
        <a:lstStyle/>
        <a:p>
          <a:endParaRPr lang="en-US"/>
        </a:p>
      </dgm:t>
    </dgm:pt>
    <dgm:pt modelId="{B06D2827-A2B5-744A-870E-5C5B8B05705B}" type="pres">
      <dgm:prSet presAssocID="{406E52C0-C70C-BE4D-8253-3096C307D87B}" presName="parentNode1" presStyleLbl="node1" presStyleIdx="2" presStyleCnt="4">
        <dgm:presLayoutVars>
          <dgm:chMax val="1"/>
          <dgm:bulletEnabled val="1"/>
        </dgm:presLayoutVars>
      </dgm:prSet>
      <dgm:spPr/>
      <dgm:t>
        <a:bodyPr/>
        <a:lstStyle/>
        <a:p>
          <a:endParaRPr lang="en-US"/>
        </a:p>
      </dgm:t>
    </dgm:pt>
    <dgm:pt modelId="{F45F70CA-B8B1-E34B-8919-F634755FD014}" type="pres">
      <dgm:prSet presAssocID="{406E52C0-C70C-BE4D-8253-3096C307D87B}" presName="connSite1" presStyleCnt="0"/>
      <dgm:spPr/>
    </dgm:pt>
    <dgm:pt modelId="{280A4BBC-765D-D947-907A-D93B23586433}" type="pres">
      <dgm:prSet presAssocID="{03C3A97C-7F74-AA41-85C4-8204BE425A63}" presName="Name9" presStyleLbl="sibTrans2D1" presStyleIdx="2" presStyleCnt="3"/>
      <dgm:spPr/>
      <dgm:t>
        <a:bodyPr/>
        <a:lstStyle/>
        <a:p>
          <a:endParaRPr lang="en-US"/>
        </a:p>
      </dgm:t>
    </dgm:pt>
    <dgm:pt modelId="{3F52623E-5045-6B4C-B485-EA12FE4DEBA0}" type="pres">
      <dgm:prSet presAssocID="{F4AAB694-F90C-F34E-B8EC-3014E3A331C0}" presName="composite2" presStyleCnt="0"/>
      <dgm:spPr/>
    </dgm:pt>
    <dgm:pt modelId="{64D0C6E8-CA1E-F249-82DE-00AC38150036}" type="pres">
      <dgm:prSet presAssocID="{F4AAB694-F90C-F34E-B8EC-3014E3A331C0}" presName="dummyNode2" presStyleLbl="node1" presStyleIdx="2" presStyleCnt="4"/>
      <dgm:spPr/>
    </dgm:pt>
    <dgm:pt modelId="{B93AAE61-D6DA-6342-BF21-C91999009117}" type="pres">
      <dgm:prSet presAssocID="{F4AAB694-F90C-F34E-B8EC-3014E3A331C0}" presName="childNode2" presStyleLbl="bgAcc1" presStyleIdx="3" presStyleCnt="4" custScaleY="126619">
        <dgm:presLayoutVars>
          <dgm:bulletEnabled val="1"/>
        </dgm:presLayoutVars>
      </dgm:prSet>
      <dgm:spPr/>
      <dgm:t>
        <a:bodyPr/>
        <a:lstStyle/>
        <a:p>
          <a:endParaRPr lang="en-US"/>
        </a:p>
      </dgm:t>
    </dgm:pt>
    <dgm:pt modelId="{61E7ADA9-8BE6-3544-8CFC-C4E0092B71C2}" type="pres">
      <dgm:prSet presAssocID="{F4AAB694-F90C-F34E-B8EC-3014E3A331C0}" presName="childNode2tx" presStyleLbl="bgAcc1" presStyleIdx="3" presStyleCnt="4">
        <dgm:presLayoutVars>
          <dgm:bulletEnabled val="1"/>
        </dgm:presLayoutVars>
      </dgm:prSet>
      <dgm:spPr/>
      <dgm:t>
        <a:bodyPr/>
        <a:lstStyle/>
        <a:p>
          <a:endParaRPr lang="en-US"/>
        </a:p>
      </dgm:t>
    </dgm:pt>
    <dgm:pt modelId="{F53E7255-6345-CD43-83E4-DC97D281E1CC}" type="pres">
      <dgm:prSet presAssocID="{F4AAB694-F90C-F34E-B8EC-3014E3A331C0}" presName="parentNode2" presStyleLbl="node1" presStyleIdx="3" presStyleCnt="4" custLinFactNeighborX="-2827" custLinFactNeighborY="-17736">
        <dgm:presLayoutVars>
          <dgm:chMax val="0"/>
          <dgm:bulletEnabled val="1"/>
        </dgm:presLayoutVars>
      </dgm:prSet>
      <dgm:spPr/>
      <dgm:t>
        <a:bodyPr/>
        <a:lstStyle/>
        <a:p>
          <a:endParaRPr lang="en-US"/>
        </a:p>
      </dgm:t>
    </dgm:pt>
    <dgm:pt modelId="{0E2D877C-F1F6-2A43-8AD1-A2E3BBFCAFC3}" type="pres">
      <dgm:prSet presAssocID="{F4AAB694-F90C-F34E-B8EC-3014E3A331C0}" presName="connSite2" presStyleCnt="0"/>
      <dgm:spPr/>
    </dgm:pt>
  </dgm:ptLst>
  <dgm:cxnLst>
    <dgm:cxn modelId="{40DF8889-F39C-6445-86DA-D9A284BD8624}" srcId="{F4AAB694-F90C-F34E-B8EC-3014E3A331C0}" destId="{F4DD572C-71D0-0145-86B3-19D40DE231F6}" srcOrd="1" destOrd="0" parTransId="{A9631989-F397-C940-9912-44AAD40FB609}" sibTransId="{A5046C3D-6435-2A4C-B88D-6BD9FFC52EEB}"/>
    <dgm:cxn modelId="{BF529209-D843-E146-9EF7-BFABC7CF5CF8}" type="presOf" srcId="{F4DD572C-71D0-0145-86B3-19D40DE231F6}" destId="{B93AAE61-D6DA-6342-BF21-C91999009117}" srcOrd="0" destOrd="1" presId="urn:microsoft.com/office/officeart/2005/8/layout/hProcess4"/>
    <dgm:cxn modelId="{1611DD28-AD2F-F94C-908E-138E32FB4391}" type="presOf" srcId="{43B25A67-922A-2041-AA3C-F8C6CB55B4E0}" destId="{79524DD6-4A31-2549-89BE-16FD1F96B4BC}" srcOrd="0" destOrd="0" presId="urn:microsoft.com/office/officeart/2005/8/layout/hProcess4"/>
    <dgm:cxn modelId="{37B002B5-3CDE-CF44-9BB3-92A9B79FBE48}" srcId="{51B83B0F-3F8C-5C40-A2BE-5E68971439AD}" destId="{406E52C0-C70C-BE4D-8253-3096C307D87B}" srcOrd="2" destOrd="0" parTransId="{367BF942-1657-4742-A19C-9B1C92911E21}" sibTransId="{03C3A97C-7F74-AA41-85C4-8204BE425A63}"/>
    <dgm:cxn modelId="{1DF64485-5459-7A44-96AC-CAA64E644AC3}" srcId="{1940AE72-4F72-4845-BA6F-73AEC80E09CD}" destId="{7876F7AB-81C6-CF44-AA9E-B306B3FD66AF}" srcOrd="0" destOrd="0" parTransId="{DAE7D269-70C5-8E4D-A959-9C32BF672A01}" sibTransId="{84C9F3F7-C9A6-3B4B-8EB4-CE6A67E71EA5}"/>
    <dgm:cxn modelId="{9E66E1FB-4E8A-8B4E-81BC-7894DD124EAD}" type="presOf" srcId="{7876F7AB-81C6-CF44-AA9E-B306B3FD66AF}" destId="{42E3F9A2-D63C-9C4B-9BC1-6CE52CE90DDD}" srcOrd="1" destOrd="0" presId="urn:microsoft.com/office/officeart/2005/8/layout/hProcess4"/>
    <dgm:cxn modelId="{8905941E-2FCC-A14A-8269-D2E222C7EED9}" type="presOf" srcId="{1FA5CE13-B0DC-7A46-B1D1-1AA705D61694}" destId="{7509BC23-1756-F343-BDB3-B8718AF3537C}" srcOrd="1" destOrd="1" presId="urn:microsoft.com/office/officeart/2005/8/layout/hProcess4"/>
    <dgm:cxn modelId="{CF311D68-C395-B946-B42E-5BCF159C2D49}" type="presOf" srcId="{5D9183F3-6DD7-8D4D-9F55-73D2D5457884}" destId="{42E3F9A2-D63C-9C4B-9BC1-6CE52CE90DDD}" srcOrd="1" destOrd="1" presId="urn:microsoft.com/office/officeart/2005/8/layout/hProcess4"/>
    <dgm:cxn modelId="{EB9E81AC-81E4-A243-8F6D-90122A3A9BEB}" srcId="{51B83B0F-3F8C-5C40-A2BE-5E68971439AD}" destId="{1940AE72-4F72-4845-BA6F-73AEC80E09CD}" srcOrd="1" destOrd="0" parTransId="{2F5BA100-CB2B-C744-B1BF-2D3F4962731F}" sibTransId="{AEF22083-608A-7A46-8BEE-986AA5389EF2}"/>
    <dgm:cxn modelId="{14B57B7C-AED0-9744-9F1E-1DEEE1F9F35A}" type="presOf" srcId="{55622261-26B7-1846-B351-0409313808C4}" destId="{B736C658-477B-D043-8CDC-403671EE7D44}" srcOrd="0" destOrd="0" presId="urn:microsoft.com/office/officeart/2005/8/layout/hProcess4"/>
    <dgm:cxn modelId="{91989CCD-5E71-9A44-9877-080B8BA04DE2}" type="presOf" srcId="{16C5F9F7-2F78-C94D-8508-0E70E8564E29}" destId="{B736C658-477B-D043-8CDC-403671EE7D44}" srcOrd="0" destOrd="1" presId="urn:microsoft.com/office/officeart/2005/8/layout/hProcess4"/>
    <dgm:cxn modelId="{40A2E82C-92A9-5345-BD85-742401BE6164}" type="presOf" srcId="{7876F7AB-81C6-CF44-AA9E-B306B3FD66AF}" destId="{BB09D893-BEAE-DF49-88B8-D4C2CFAC2287}" srcOrd="0" destOrd="0" presId="urn:microsoft.com/office/officeart/2005/8/layout/hProcess4"/>
    <dgm:cxn modelId="{2297A67A-6D79-2F4A-8D8E-221DD1E9F6CB}" type="presOf" srcId="{AEF22083-608A-7A46-8BEE-986AA5389EF2}" destId="{8538C183-8AFF-594A-9CBC-7403B42DFDD3}" srcOrd="0" destOrd="0" presId="urn:microsoft.com/office/officeart/2005/8/layout/hProcess4"/>
    <dgm:cxn modelId="{F5E7F244-6CB1-8D46-BEE4-23F15B47D0B6}" type="presOf" srcId="{BD88C4C1-BF5B-9B43-B79F-EE249F95A5D8}" destId="{61E7ADA9-8BE6-3544-8CFC-C4E0092B71C2}" srcOrd="1" destOrd="0" presId="urn:microsoft.com/office/officeart/2005/8/layout/hProcess4"/>
    <dgm:cxn modelId="{70A8FE90-25A1-CC42-B521-891A90721C69}" type="presOf" srcId="{03C3A97C-7F74-AA41-85C4-8204BE425A63}" destId="{280A4BBC-765D-D947-907A-D93B23586433}" srcOrd="0" destOrd="0" presId="urn:microsoft.com/office/officeart/2005/8/layout/hProcess4"/>
    <dgm:cxn modelId="{5F9FFC6C-19A0-CB43-AB10-2C0ECCA24DFC}" type="presOf" srcId="{1FA5CE13-B0DC-7A46-B1D1-1AA705D61694}" destId="{ABD3ECA2-C9C6-EB46-9C23-C0E532FF6524}" srcOrd="0" destOrd="1" presId="urn:microsoft.com/office/officeart/2005/8/layout/hProcess4"/>
    <dgm:cxn modelId="{E7B07684-4AEB-9547-A34A-33CB47C84024}" srcId="{51B83B0F-3F8C-5C40-A2BE-5E68971439AD}" destId="{43B25A67-922A-2041-AA3C-F8C6CB55B4E0}" srcOrd="0" destOrd="0" parTransId="{3416ED5C-1936-8E42-96D2-EBADC6BD3947}" sibTransId="{3B2A067C-7E16-4245-ABE0-2CFE5012049B}"/>
    <dgm:cxn modelId="{1E6F7CE2-504F-2842-8240-D7AA7212942A}" srcId="{F4AAB694-F90C-F34E-B8EC-3014E3A331C0}" destId="{BD88C4C1-BF5B-9B43-B79F-EE249F95A5D8}" srcOrd="0" destOrd="0" parTransId="{38ECD1B8-F84A-F54F-A7F0-CB5F58A93933}" sibTransId="{21D611DC-C4F8-6B44-AFA4-9700C74C7CB5}"/>
    <dgm:cxn modelId="{90844FF3-35AD-3844-9617-5C944BE9F8E0}" type="presOf" srcId="{1940AE72-4F72-4845-BA6F-73AEC80E09CD}" destId="{A036867B-F59A-714A-8B13-80D2EF93A155}" srcOrd="0" destOrd="0" presId="urn:microsoft.com/office/officeart/2005/8/layout/hProcess4"/>
    <dgm:cxn modelId="{84D7573F-D29D-A146-BE55-B81F8C1C2D06}" type="presOf" srcId="{F4DD572C-71D0-0145-86B3-19D40DE231F6}" destId="{61E7ADA9-8BE6-3544-8CFC-C4E0092B71C2}" srcOrd="1" destOrd="1" presId="urn:microsoft.com/office/officeart/2005/8/layout/hProcess4"/>
    <dgm:cxn modelId="{9F373FDF-18E8-2E46-86E6-C21811958C75}" srcId="{43B25A67-922A-2041-AA3C-F8C6CB55B4E0}" destId="{16C5F9F7-2F78-C94D-8508-0E70E8564E29}" srcOrd="1" destOrd="0" parTransId="{AE5BFECE-5F47-5C4A-BD01-8772160BCC6A}" sibTransId="{85FC7102-AE5F-F442-B658-2FB5C27534A5}"/>
    <dgm:cxn modelId="{791B21FD-5B8C-B34D-B0C4-3202B52F2E6F}" type="presOf" srcId="{945F5DC5-A236-CD46-A614-B22DA4099DEB}" destId="{7509BC23-1756-F343-BDB3-B8718AF3537C}" srcOrd="1" destOrd="0" presId="urn:microsoft.com/office/officeart/2005/8/layout/hProcess4"/>
    <dgm:cxn modelId="{A7EC0B6E-AF96-9B47-8B9A-B3AD3138D559}" srcId="{406E52C0-C70C-BE4D-8253-3096C307D87B}" destId="{945F5DC5-A236-CD46-A614-B22DA4099DEB}" srcOrd="0" destOrd="0" parTransId="{802CA7C1-5425-514B-9E31-757EE77E88E1}" sibTransId="{4A607509-3E78-F94D-BD92-530048E41155}"/>
    <dgm:cxn modelId="{AFD7CC02-691E-F74F-B05A-E34F25D42CC6}" srcId="{51B83B0F-3F8C-5C40-A2BE-5E68971439AD}" destId="{F4AAB694-F90C-F34E-B8EC-3014E3A331C0}" srcOrd="3" destOrd="0" parTransId="{2ABB75C2-09BE-2442-BDEA-DC6BE67C09EA}" sibTransId="{2D707F23-1622-994A-B093-2799D10B056C}"/>
    <dgm:cxn modelId="{86331821-57B5-F348-AB1A-0BDF9BF067FC}" type="presOf" srcId="{BD88C4C1-BF5B-9B43-B79F-EE249F95A5D8}" destId="{B93AAE61-D6DA-6342-BF21-C91999009117}" srcOrd="0" destOrd="0" presId="urn:microsoft.com/office/officeart/2005/8/layout/hProcess4"/>
    <dgm:cxn modelId="{655F972F-3C5A-5948-AB5F-C21DAB004DF8}" type="presOf" srcId="{406E52C0-C70C-BE4D-8253-3096C307D87B}" destId="{B06D2827-A2B5-744A-870E-5C5B8B05705B}" srcOrd="0" destOrd="0" presId="urn:microsoft.com/office/officeart/2005/8/layout/hProcess4"/>
    <dgm:cxn modelId="{779452F9-4E04-8744-8FBE-B9FF47B18D3B}" type="presOf" srcId="{3B2A067C-7E16-4245-ABE0-2CFE5012049B}" destId="{393E94F3-8C4E-1541-B763-D74D739896C2}" srcOrd="0" destOrd="0" presId="urn:microsoft.com/office/officeart/2005/8/layout/hProcess4"/>
    <dgm:cxn modelId="{F70590B1-C46C-F64D-9820-37605BA77565}" type="presOf" srcId="{945F5DC5-A236-CD46-A614-B22DA4099DEB}" destId="{ABD3ECA2-C9C6-EB46-9C23-C0E532FF6524}" srcOrd="0" destOrd="0" presId="urn:microsoft.com/office/officeart/2005/8/layout/hProcess4"/>
    <dgm:cxn modelId="{3A4A0F09-E4CD-1D47-A846-1F0E7EC46379}" type="presOf" srcId="{16C5F9F7-2F78-C94D-8508-0E70E8564E29}" destId="{95548B97-43B0-B04C-9763-3D8BD348FE4A}" srcOrd="1" destOrd="1" presId="urn:microsoft.com/office/officeart/2005/8/layout/hProcess4"/>
    <dgm:cxn modelId="{195FD793-02DC-D14C-8E2E-130216291899}" type="presOf" srcId="{55622261-26B7-1846-B351-0409313808C4}" destId="{95548B97-43B0-B04C-9763-3D8BD348FE4A}" srcOrd="1" destOrd="0" presId="urn:microsoft.com/office/officeart/2005/8/layout/hProcess4"/>
    <dgm:cxn modelId="{AE2455B9-E619-8E41-A2CF-ADC3AC0A59DB}" type="presOf" srcId="{51B83B0F-3F8C-5C40-A2BE-5E68971439AD}" destId="{79BC6410-F146-D642-AD40-01349F353043}" srcOrd="0" destOrd="0" presId="urn:microsoft.com/office/officeart/2005/8/layout/hProcess4"/>
    <dgm:cxn modelId="{DF66E7AB-0DBB-3A48-A4EB-32079318090D}" type="presOf" srcId="{F4AAB694-F90C-F34E-B8EC-3014E3A331C0}" destId="{F53E7255-6345-CD43-83E4-DC97D281E1CC}" srcOrd="0" destOrd="0" presId="urn:microsoft.com/office/officeart/2005/8/layout/hProcess4"/>
    <dgm:cxn modelId="{94446D00-AFAD-0D45-BD6C-49CF373662BD}" srcId="{43B25A67-922A-2041-AA3C-F8C6CB55B4E0}" destId="{55622261-26B7-1846-B351-0409313808C4}" srcOrd="0" destOrd="0" parTransId="{42C8CD77-7F71-2746-9C70-ABC60ED040A9}" sibTransId="{4B162053-2CD0-9F44-BBAB-108FDBDEF6D7}"/>
    <dgm:cxn modelId="{423232F8-D84A-B647-A8E5-847CBBE6F151}" type="presOf" srcId="{5D9183F3-6DD7-8D4D-9F55-73D2D5457884}" destId="{BB09D893-BEAE-DF49-88B8-D4C2CFAC2287}" srcOrd="0" destOrd="1" presId="urn:microsoft.com/office/officeart/2005/8/layout/hProcess4"/>
    <dgm:cxn modelId="{514B5BAD-C834-CB44-89B6-7BBC867D4D40}" srcId="{1940AE72-4F72-4845-BA6F-73AEC80E09CD}" destId="{5D9183F3-6DD7-8D4D-9F55-73D2D5457884}" srcOrd="1" destOrd="0" parTransId="{7222531B-C587-6442-9CEB-9FF99EC65016}" sibTransId="{CEF09675-5BB0-274E-AC33-DBF3C76DAE96}"/>
    <dgm:cxn modelId="{D7719C8F-7768-8648-95D4-8B7695CEDEA0}" srcId="{406E52C0-C70C-BE4D-8253-3096C307D87B}" destId="{1FA5CE13-B0DC-7A46-B1D1-1AA705D61694}" srcOrd="1" destOrd="0" parTransId="{6A610E3C-8B12-624C-9081-A2D1EE0E94F7}" sibTransId="{CDA055E2-EA68-4049-A4EE-9C65192C38F6}"/>
    <dgm:cxn modelId="{908334DD-029B-ED4D-A4AF-6E47279C804E}" type="presParOf" srcId="{79BC6410-F146-D642-AD40-01349F353043}" destId="{E3198660-6672-C344-B382-4E3A9131ED7C}" srcOrd="0" destOrd="0" presId="urn:microsoft.com/office/officeart/2005/8/layout/hProcess4"/>
    <dgm:cxn modelId="{5E580CA5-C441-FC41-B4F4-2C9770A489D9}" type="presParOf" srcId="{79BC6410-F146-D642-AD40-01349F353043}" destId="{794B96EE-1896-D847-A679-63FD918CD707}" srcOrd="1" destOrd="0" presId="urn:microsoft.com/office/officeart/2005/8/layout/hProcess4"/>
    <dgm:cxn modelId="{4A24DA08-3799-4846-939A-3C6138DEC5B8}" type="presParOf" srcId="{79BC6410-F146-D642-AD40-01349F353043}" destId="{141A3443-EBA3-7448-B3EB-15B6E5685FC4}" srcOrd="2" destOrd="0" presId="urn:microsoft.com/office/officeart/2005/8/layout/hProcess4"/>
    <dgm:cxn modelId="{ABB1B8A8-4E1A-AE4A-BF48-3B0C0AEDBB52}" type="presParOf" srcId="{141A3443-EBA3-7448-B3EB-15B6E5685FC4}" destId="{8DB0B66F-A056-3C42-9BF8-F791DC862257}" srcOrd="0" destOrd="0" presId="urn:microsoft.com/office/officeart/2005/8/layout/hProcess4"/>
    <dgm:cxn modelId="{A2E47170-D765-ED40-9512-B56084C1BE7A}" type="presParOf" srcId="{8DB0B66F-A056-3C42-9BF8-F791DC862257}" destId="{B9431325-1991-C04D-8481-14F7BA601D1B}" srcOrd="0" destOrd="0" presId="urn:microsoft.com/office/officeart/2005/8/layout/hProcess4"/>
    <dgm:cxn modelId="{23DD8A3D-21F4-7E47-9315-84902B679498}" type="presParOf" srcId="{8DB0B66F-A056-3C42-9BF8-F791DC862257}" destId="{B736C658-477B-D043-8CDC-403671EE7D44}" srcOrd="1" destOrd="0" presId="urn:microsoft.com/office/officeart/2005/8/layout/hProcess4"/>
    <dgm:cxn modelId="{F73423B5-8549-534C-860B-B87DE79AC885}" type="presParOf" srcId="{8DB0B66F-A056-3C42-9BF8-F791DC862257}" destId="{95548B97-43B0-B04C-9763-3D8BD348FE4A}" srcOrd="2" destOrd="0" presId="urn:microsoft.com/office/officeart/2005/8/layout/hProcess4"/>
    <dgm:cxn modelId="{FB040C91-8C3E-EB4E-970D-77B4E1289BC1}" type="presParOf" srcId="{8DB0B66F-A056-3C42-9BF8-F791DC862257}" destId="{79524DD6-4A31-2549-89BE-16FD1F96B4BC}" srcOrd="3" destOrd="0" presId="urn:microsoft.com/office/officeart/2005/8/layout/hProcess4"/>
    <dgm:cxn modelId="{EFC6687B-B3E3-8140-AFD6-B79C421F2AF9}" type="presParOf" srcId="{8DB0B66F-A056-3C42-9BF8-F791DC862257}" destId="{435F33AF-54C0-874A-B38F-A97F670BC7AD}" srcOrd="4" destOrd="0" presId="urn:microsoft.com/office/officeart/2005/8/layout/hProcess4"/>
    <dgm:cxn modelId="{BDCFDE23-402F-314A-85F2-2200DD25D65B}" type="presParOf" srcId="{141A3443-EBA3-7448-B3EB-15B6E5685FC4}" destId="{393E94F3-8C4E-1541-B763-D74D739896C2}" srcOrd="1" destOrd="0" presId="urn:microsoft.com/office/officeart/2005/8/layout/hProcess4"/>
    <dgm:cxn modelId="{B725F6CA-71D5-A043-BA82-BEED6BBAB229}" type="presParOf" srcId="{141A3443-EBA3-7448-B3EB-15B6E5685FC4}" destId="{EB7DA50B-1BD2-6148-A988-6F6C7FD2F8FB}" srcOrd="2" destOrd="0" presId="urn:microsoft.com/office/officeart/2005/8/layout/hProcess4"/>
    <dgm:cxn modelId="{FA019458-5B71-0E44-8E51-ED89A78368FA}" type="presParOf" srcId="{EB7DA50B-1BD2-6148-A988-6F6C7FD2F8FB}" destId="{82DDCAEB-D14B-B045-9DDB-97E0D697AF8D}" srcOrd="0" destOrd="0" presId="urn:microsoft.com/office/officeart/2005/8/layout/hProcess4"/>
    <dgm:cxn modelId="{CEF68FE9-7701-CD49-94D5-E2F2A1CD2560}" type="presParOf" srcId="{EB7DA50B-1BD2-6148-A988-6F6C7FD2F8FB}" destId="{BB09D893-BEAE-DF49-88B8-D4C2CFAC2287}" srcOrd="1" destOrd="0" presId="urn:microsoft.com/office/officeart/2005/8/layout/hProcess4"/>
    <dgm:cxn modelId="{99FE4180-4858-E840-9DE3-D375F39299A4}" type="presParOf" srcId="{EB7DA50B-1BD2-6148-A988-6F6C7FD2F8FB}" destId="{42E3F9A2-D63C-9C4B-9BC1-6CE52CE90DDD}" srcOrd="2" destOrd="0" presId="urn:microsoft.com/office/officeart/2005/8/layout/hProcess4"/>
    <dgm:cxn modelId="{F0977FEB-CE69-F242-A92F-B4449CA1C57C}" type="presParOf" srcId="{EB7DA50B-1BD2-6148-A988-6F6C7FD2F8FB}" destId="{A036867B-F59A-714A-8B13-80D2EF93A155}" srcOrd="3" destOrd="0" presId="urn:microsoft.com/office/officeart/2005/8/layout/hProcess4"/>
    <dgm:cxn modelId="{BFAAE8D8-3EA9-4C40-8627-B4EB09526252}" type="presParOf" srcId="{EB7DA50B-1BD2-6148-A988-6F6C7FD2F8FB}" destId="{8B1D1192-72E8-9344-AF49-D81CE9187481}" srcOrd="4" destOrd="0" presId="urn:microsoft.com/office/officeart/2005/8/layout/hProcess4"/>
    <dgm:cxn modelId="{0C082B3D-2BF8-5143-81C0-B220112AECF0}" type="presParOf" srcId="{141A3443-EBA3-7448-B3EB-15B6E5685FC4}" destId="{8538C183-8AFF-594A-9CBC-7403B42DFDD3}" srcOrd="3" destOrd="0" presId="urn:microsoft.com/office/officeart/2005/8/layout/hProcess4"/>
    <dgm:cxn modelId="{B7ED8596-00CC-3147-A52E-3CF0ECB83433}" type="presParOf" srcId="{141A3443-EBA3-7448-B3EB-15B6E5685FC4}" destId="{BDA52965-7739-764E-B725-AED6031EFA89}" srcOrd="4" destOrd="0" presId="urn:microsoft.com/office/officeart/2005/8/layout/hProcess4"/>
    <dgm:cxn modelId="{F05433AE-BCEF-3248-AD64-541260669AC3}" type="presParOf" srcId="{BDA52965-7739-764E-B725-AED6031EFA89}" destId="{46D83093-3408-5547-A323-6475E3949756}" srcOrd="0" destOrd="0" presId="urn:microsoft.com/office/officeart/2005/8/layout/hProcess4"/>
    <dgm:cxn modelId="{A12E5DB2-1815-DE42-A10E-9FE0392762A9}" type="presParOf" srcId="{BDA52965-7739-764E-B725-AED6031EFA89}" destId="{ABD3ECA2-C9C6-EB46-9C23-C0E532FF6524}" srcOrd="1" destOrd="0" presId="urn:microsoft.com/office/officeart/2005/8/layout/hProcess4"/>
    <dgm:cxn modelId="{20DFB3F7-4FEA-8A41-B837-6C999EDB364F}" type="presParOf" srcId="{BDA52965-7739-764E-B725-AED6031EFA89}" destId="{7509BC23-1756-F343-BDB3-B8718AF3537C}" srcOrd="2" destOrd="0" presId="urn:microsoft.com/office/officeart/2005/8/layout/hProcess4"/>
    <dgm:cxn modelId="{1E8E77CB-FFDC-CA4E-BD3B-C5F9C36BEA63}" type="presParOf" srcId="{BDA52965-7739-764E-B725-AED6031EFA89}" destId="{B06D2827-A2B5-744A-870E-5C5B8B05705B}" srcOrd="3" destOrd="0" presId="urn:microsoft.com/office/officeart/2005/8/layout/hProcess4"/>
    <dgm:cxn modelId="{8C7B3BA2-1BD5-1246-8967-0F121A779877}" type="presParOf" srcId="{BDA52965-7739-764E-B725-AED6031EFA89}" destId="{F45F70CA-B8B1-E34B-8919-F634755FD014}" srcOrd="4" destOrd="0" presId="urn:microsoft.com/office/officeart/2005/8/layout/hProcess4"/>
    <dgm:cxn modelId="{E115918F-5589-F448-8868-11967A35578B}" type="presParOf" srcId="{141A3443-EBA3-7448-B3EB-15B6E5685FC4}" destId="{280A4BBC-765D-D947-907A-D93B23586433}" srcOrd="5" destOrd="0" presId="urn:microsoft.com/office/officeart/2005/8/layout/hProcess4"/>
    <dgm:cxn modelId="{0E2697E9-32B2-1A48-ABD6-B4A8E4761640}" type="presParOf" srcId="{141A3443-EBA3-7448-B3EB-15B6E5685FC4}" destId="{3F52623E-5045-6B4C-B485-EA12FE4DEBA0}" srcOrd="6" destOrd="0" presId="urn:microsoft.com/office/officeart/2005/8/layout/hProcess4"/>
    <dgm:cxn modelId="{66649500-C758-D44C-8A19-6C1EA9F9FF50}" type="presParOf" srcId="{3F52623E-5045-6B4C-B485-EA12FE4DEBA0}" destId="{64D0C6E8-CA1E-F249-82DE-00AC38150036}" srcOrd="0" destOrd="0" presId="urn:microsoft.com/office/officeart/2005/8/layout/hProcess4"/>
    <dgm:cxn modelId="{89890B87-05E9-FB4F-AD03-31787AA966CF}" type="presParOf" srcId="{3F52623E-5045-6B4C-B485-EA12FE4DEBA0}" destId="{B93AAE61-D6DA-6342-BF21-C91999009117}" srcOrd="1" destOrd="0" presId="urn:microsoft.com/office/officeart/2005/8/layout/hProcess4"/>
    <dgm:cxn modelId="{CF99029C-3CF0-3040-815E-82E3D7A9A77E}" type="presParOf" srcId="{3F52623E-5045-6B4C-B485-EA12FE4DEBA0}" destId="{61E7ADA9-8BE6-3544-8CFC-C4E0092B71C2}" srcOrd="2" destOrd="0" presId="urn:microsoft.com/office/officeart/2005/8/layout/hProcess4"/>
    <dgm:cxn modelId="{90195572-1DC7-7A41-9791-768C232C061F}" type="presParOf" srcId="{3F52623E-5045-6B4C-B485-EA12FE4DEBA0}" destId="{F53E7255-6345-CD43-83E4-DC97D281E1CC}" srcOrd="3" destOrd="0" presId="urn:microsoft.com/office/officeart/2005/8/layout/hProcess4"/>
    <dgm:cxn modelId="{2B18D5AC-3754-7F46-9E88-97D54E146D26}" type="presParOf" srcId="{3F52623E-5045-6B4C-B485-EA12FE4DEBA0}" destId="{0E2D877C-F1F6-2A43-8AD1-A2E3BBFCAFC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95D29-84C6-9046-A032-F993368F41A3}">
      <dsp:nvSpPr>
        <dsp:cNvPr id="0" name=""/>
        <dsp:cNvSpPr/>
      </dsp:nvSpPr>
      <dsp:spPr>
        <a:xfrm>
          <a:off x="3102" y="1037494"/>
          <a:ext cx="1868914" cy="747565"/>
        </a:xfrm>
        <a:prstGeom prst="chevron">
          <a:avLst/>
        </a:prstGeom>
        <a:gradFill rotWithShape="0">
          <a:gsLst>
            <a:gs pos="0">
              <a:schemeClr val="accent3">
                <a:hueOff val="0"/>
                <a:satOff val="0"/>
                <a:lumOff val="0"/>
                <a:alphaOff val="0"/>
                <a:tint val="43000"/>
                <a:satMod val="165000"/>
              </a:schemeClr>
            </a:gs>
            <a:gs pos="55000">
              <a:schemeClr val="accent3">
                <a:hueOff val="0"/>
                <a:satOff val="0"/>
                <a:lumOff val="0"/>
                <a:alphaOff val="0"/>
                <a:tint val="83000"/>
                <a:satMod val="155000"/>
              </a:schemeClr>
            </a:gs>
            <a:gs pos="100000">
              <a:schemeClr val="accent3">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1</a:t>
          </a:r>
          <a:endParaRPr lang="en-US" sz="2800" kern="1200" dirty="0">
            <a:latin typeface="Times New Roman" pitchFamily="18" charset="0"/>
            <a:cs typeface="Times New Roman" pitchFamily="18" charset="0"/>
          </a:endParaRPr>
        </a:p>
      </dsp:txBody>
      <dsp:txXfrm>
        <a:off x="376885" y="1037494"/>
        <a:ext cx="1121349" cy="747565"/>
      </dsp:txXfrm>
    </dsp:sp>
    <dsp:sp modelId="{B28826FA-0133-F04F-A724-48ADB5D79868}">
      <dsp:nvSpPr>
        <dsp:cNvPr id="0" name=""/>
        <dsp:cNvSpPr/>
      </dsp:nvSpPr>
      <dsp:spPr>
        <a:xfrm>
          <a:off x="3102"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itchFamily="18" charset="0"/>
              <a:cs typeface="Times New Roman" pitchFamily="18" charset="0"/>
            </a:rPr>
            <a:t>battery-powered only, short-lived, technology test-bed</a:t>
          </a:r>
          <a:endParaRPr lang="en-US" sz="2000" kern="1200" dirty="0">
            <a:latin typeface="Times New Roman" pitchFamily="18" charset="0"/>
            <a:cs typeface="Times New Roman" pitchFamily="18" charset="0"/>
          </a:endParaRPr>
        </a:p>
      </dsp:txBody>
      <dsp:txXfrm>
        <a:off x="3102" y="1878505"/>
        <a:ext cx="1495131" cy="1656000"/>
      </dsp:txXfrm>
    </dsp:sp>
    <dsp:sp modelId="{BD8A285E-F330-DB40-97B1-444986EAA641}">
      <dsp:nvSpPr>
        <dsp:cNvPr id="0" name=""/>
        <dsp:cNvSpPr/>
      </dsp:nvSpPr>
      <dsp:spPr>
        <a:xfrm>
          <a:off x="1656016" y="1037494"/>
          <a:ext cx="1868914" cy="747565"/>
        </a:xfrm>
        <a:prstGeom prst="chevron">
          <a:avLst/>
        </a:prstGeom>
        <a:gradFill rotWithShape="0">
          <a:gsLst>
            <a:gs pos="0">
              <a:schemeClr val="accent3">
                <a:hueOff val="2812566"/>
                <a:satOff val="-4220"/>
                <a:lumOff val="-686"/>
                <a:alphaOff val="0"/>
                <a:tint val="43000"/>
                <a:satMod val="165000"/>
              </a:schemeClr>
            </a:gs>
            <a:gs pos="55000">
              <a:schemeClr val="accent3">
                <a:hueOff val="2812566"/>
                <a:satOff val="-4220"/>
                <a:lumOff val="-686"/>
                <a:alphaOff val="0"/>
                <a:tint val="83000"/>
                <a:satMod val="155000"/>
              </a:schemeClr>
            </a:gs>
            <a:gs pos="100000">
              <a:schemeClr val="accent3">
                <a:hueOff val="2812566"/>
                <a:satOff val="-4220"/>
                <a:lumOff val="-686"/>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2</a:t>
          </a:r>
          <a:endParaRPr lang="en-US" sz="2800" kern="1200" dirty="0">
            <a:latin typeface="Times New Roman" pitchFamily="18" charset="0"/>
            <a:cs typeface="Times New Roman" pitchFamily="18" charset="0"/>
          </a:endParaRPr>
        </a:p>
      </dsp:txBody>
      <dsp:txXfrm>
        <a:off x="2029799" y="1037494"/>
        <a:ext cx="1121349" cy="747565"/>
      </dsp:txXfrm>
    </dsp:sp>
    <dsp:sp modelId="{1ED0CC34-36C9-E54B-8649-0FFD94E5CFBC}">
      <dsp:nvSpPr>
        <dsp:cNvPr id="0" name=""/>
        <dsp:cNvSpPr/>
      </dsp:nvSpPr>
      <dsp:spPr>
        <a:xfrm>
          <a:off x="1656016"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LEO with </a:t>
          </a:r>
          <a:r>
            <a:rPr lang="en-US" sz="2400" kern="1200" dirty="0" err="1" smtClean="0">
              <a:latin typeface="Times New Roman" pitchFamily="18" charset="0"/>
              <a:cs typeface="Times New Roman" pitchFamily="18" charset="0"/>
            </a:rPr>
            <a:t>comms</a:t>
          </a:r>
          <a:r>
            <a:rPr lang="en-US" sz="2400" kern="1200" dirty="0" smtClean="0">
              <a:latin typeface="Times New Roman" pitchFamily="18" charset="0"/>
              <a:cs typeface="Times New Roman" pitchFamily="18" charset="0"/>
            </a:rPr>
            <a:t> and solar panels</a:t>
          </a:r>
          <a:endParaRPr lang="en-US" sz="2400" kern="1200" dirty="0">
            <a:latin typeface="Times New Roman" pitchFamily="18" charset="0"/>
            <a:cs typeface="Times New Roman" pitchFamily="18" charset="0"/>
          </a:endParaRPr>
        </a:p>
      </dsp:txBody>
      <dsp:txXfrm>
        <a:off x="1656016" y="1878505"/>
        <a:ext cx="1495131" cy="1656000"/>
      </dsp:txXfrm>
    </dsp:sp>
    <dsp:sp modelId="{BAE03DB3-7386-3347-A6E7-4D1856DEB6AE}">
      <dsp:nvSpPr>
        <dsp:cNvPr id="0" name=""/>
        <dsp:cNvSpPr/>
      </dsp:nvSpPr>
      <dsp:spPr>
        <a:xfrm>
          <a:off x="3308930" y="1037494"/>
          <a:ext cx="1868914" cy="747565"/>
        </a:xfrm>
        <a:prstGeom prst="chevron">
          <a:avLst/>
        </a:prstGeom>
        <a:gradFill rotWithShape="0">
          <a:gsLst>
            <a:gs pos="0">
              <a:schemeClr val="accent3">
                <a:hueOff val="5625133"/>
                <a:satOff val="-8440"/>
                <a:lumOff val="-1373"/>
                <a:alphaOff val="0"/>
                <a:tint val="43000"/>
                <a:satMod val="165000"/>
              </a:schemeClr>
            </a:gs>
            <a:gs pos="55000">
              <a:schemeClr val="accent3">
                <a:hueOff val="5625133"/>
                <a:satOff val="-8440"/>
                <a:lumOff val="-1373"/>
                <a:alphaOff val="0"/>
                <a:tint val="83000"/>
                <a:satMod val="155000"/>
              </a:schemeClr>
            </a:gs>
            <a:gs pos="100000">
              <a:schemeClr val="accent3">
                <a:hueOff val="5625133"/>
                <a:satOff val="-8440"/>
                <a:lumOff val="-1373"/>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3</a:t>
          </a:r>
          <a:endParaRPr lang="en-US" sz="2800" kern="1200" dirty="0">
            <a:latin typeface="Times New Roman" pitchFamily="18" charset="0"/>
            <a:cs typeface="Times New Roman" pitchFamily="18" charset="0"/>
          </a:endParaRPr>
        </a:p>
      </dsp:txBody>
      <dsp:txXfrm>
        <a:off x="3682713" y="1037494"/>
        <a:ext cx="1121349" cy="747565"/>
      </dsp:txXfrm>
    </dsp:sp>
    <dsp:sp modelId="{D5F02EDB-2CE3-BD49-8350-75AE280F7A69}">
      <dsp:nvSpPr>
        <dsp:cNvPr id="0" name=""/>
        <dsp:cNvSpPr/>
      </dsp:nvSpPr>
      <dsp:spPr>
        <a:xfrm>
          <a:off x="3308930"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Elliptical orbit, with telemetry and control</a:t>
          </a:r>
          <a:endParaRPr lang="en-US" sz="2400" kern="1200" dirty="0">
            <a:latin typeface="Times New Roman" pitchFamily="18" charset="0"/>
            <a:cs typeface="Times New Roman" pitchFamily="18" charset="0"/>
          </a:endParaRPr>
        </a:p>
      </dsp:txBody>
      <dsp:txXfrm>
        <a:off x="3308930" y="1878505"/>
        <a:ext cx="1495131" cy="1656000"/>
      </dsp:txXfrm>
    </dsp:sp>
    <dsp:sp modelId="{3DDA6EAD-62B8-4949-B65D-01B61B43B5A9}">
      <dsp:nvSpPr>
        <dsp:cNvPr id="0" name=""/>
        <dsp:cNvSpPr/>
      </dsp:nvSpPr>
      <dsp:spPr>
        <a:xfrm>
          <a:off x="4961845" y="1037494"/>
          <a:ext cx="1868914" cy="747565"/>
        </a:xfrm>
        <a:prstGeom prst="chevron">
          <a:avLst/>
        </a:prstGeom>
        <a:gradFill rotWithShape="0">
          <a:gsLst>
            <a:gs pos="0">
              <a:schemeClr val="accent3">
                <a:hueOff val="8437700"/>
                <a:satOff val="-12660"/>
                <a:lumOff val="-2059"/>
                <a:alphaOff val="0"/>
                <a:tint val="43000"/>
                <a:satMod val="165000"/>
              </a:schemeClr>
            </a:gs>
            <a:gs pos="55000">
              <a:schemeClr val="accent3">
                <a:hueOff val="8437700"/>
                <a:satOff val="-12660"/>
                <a:lumOff val="-2059"/>
                <a:alphaOff val="0"/>
                <a:tint val="83000"/>
                <a:satMod val="155000"/>
              </a:schemeClr>
            </a:gs>
            <a:gs pos="100000">
              <a:schemeClr val="accent3">
                <a:hueOff val="8437700"/>
                <a:satOff val="-12660"/>
                <a:lumOff val="-2059"/>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Phase 4</a:t>
          </a:r>
          <a:endParaRPr lang="en-US" sz="2800" kern="1200" dirty="0">
            <a:latin typeface="Times New Roman" pitchFamily="18" charset="0"/>
            <a:cs typeface="Times New Roman" pitchFamily="18" charset="0"/>
          </a:endParaRPr>
        </a:p>
      </dsp:txBody>
      <dsp:txXfrm>
        <a:off x="5335628" y="1037494"/>
        <a:ext cx="1121349" cy="747565"/>
      </dsp:txXfrm>
    </dsp:sp>
    <dsp:sp modelId="{A75EA79E-4DF9-5243-BA14-FE342E07D156}">
      <dsp:nvSpPr>
        <dsp:cNvPr id="0" name=""/>
        <dsp:cNvSpPr/>
      </dsp:nvSpPr>
      <dsp:spPr>
        <a:xfrm>
          <a:off x="4961845"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latin typeface="Times New Roman" pitchFamily="18" charset="0"/>
              <a:cs typeface="Times New Roman" pitchFamily="18" charset="0"/>
            </a:rPr>
            <a:t>GEO!</a:t>
          </a:r>
          <a:endParaRPr lang="en-US" sz="28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tx2">
                  <a:lumMod val="60000"/>
                  <a:lumOff val="40000"/>
                </a:schemeClr>
              </a:solidFill>
              <a:latin typeface="Times New Roman" pitchFamily="18" charset="0"/>
              <a:cs typeface="Times New Roman" pitchFamily="18" charset="0"/>
            </a:rPr>
            <a:t>Phase 4 Project</a:t>
          </a:r>
          <a:endParaRPr lang="en-US" sz="2800" kern="1200" dirty="0">
            <a:solidFill>
              <a:schemeClr val="tx2">
                <a:lumMod val="60000"/>
                <a:lumOff val="40000"/>
              </a:schemeClr>
            </a:solidFill>
            <a:latin typeface="Times New Roman" pitchFamily="18" charset="0"/>
            <a:cs typeface="Times New Roman" pitchFamily="18" charset="0"/>
          </a:endParaRPr>
        </a:p>
      </dsp:txBody>
      <dsp:txXfrm>
        <a:off x="4961845" y="1878505"/>
        <a:ext cx="1495131" cy="1656000"/>
      </dsp:txXfrm>
    </dsp:sp>
    <dsp:sp modelId="{404E8A43-A873-FA44-998C-A9E05BBA922D}">
      <dsp:nvSpPr>
        <dsp:cNvPr id="0" name=""/>
        <dsp:cNvSpPr/>
      </dsp:nvSpPr>
      <dsp:spPr>
        <a:xfrm>
          <a:off x="6614759" y="1037494"/>
          <a:ext cx="1868914" cy="747565"/>
        </a:xfrm>
        <a:prstGeom prst="chevron">
          <a:avLst/>
        </a:prstGeom>
        <a:gradFill rotWithShape="0">
          <a:gsLst>
            <a:gs pos="0">
              <a:schemeClr val="accent3">
                <a:hueOff val="11250266"/>
                <a:satOff val="-16880"/>
                <a:lumOff val="-2745"/>
                <a:alphaOff val="0"/>
                <a:tint val="43000"/>
                <a:satMod val="165000"/>
              </a:schemeClr>
            </a:gs>
            <a:gs pos="55000">
              <a:schemeClr val="accent3">
                <a:hueOff val="11250266"/>
                <a:satOff val="-16880"/>
                <a:lumOff val="-2745"/>
                <a:alphaOff val="0"/>
                <a:tint val="83000"/>
                <a:satMod val="155000"/>
              </a:schemeClr>
            </a:gs>
            <a:gs pos="100000">
              <a:schemeClr val="accent3">
                <a:hueOff val="11250266"/>
                <a:satOff val="-16880"/>
                <a:lumOff val="-2745"/>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itchFamily="18" charset="0"/>
              <a:cs typeface="Times New Roman" pitchFamily="18" charset="0"/>
            </a:rPr>
            <a:t>Phase 5</a:t>
          </a:r>
          <a:endParaRPr lang="en-US" sz="2800" kern="1200" dirty="0">
            <a:latin typeface="Times New Roman" pitchFamily="18" charset="0"/>
            <a:cs typeface="Times New Roman" pitchFamily="18" charset="0"/>
          </a:endParaRPr>
        </a:p>
      </dsp:txBody>
      <dsp:txXfrm>
        <a:off x="6988542" y="1037494"/>
        <a:ext cx="1121349" cy="747565"/>
      </dsp:txXfrm>
    </dsp:sp>
    <dsp:sp modelId="{4B1D116A-97D8-4F49-A3B4-CAF3F59798DF}">
      <dsp:nvSpPr>
        <dsp:cNvPr id="0" name=""/>
        <dsp:cNvSpPr/>
      </dsp:nvSpPr>
      <dsp:spPr>
        <a:xfrm>
          <a:off x="6614759" y="1878505"/>
          <a:ext cx="1495131"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itchFamily="18" charset="0"/>
              <a:cs typeface="Times New Roman" pitchFamily="18" charset="0"/>
            </a:rPr>
            <a:t>Lunar or planetary</a:t>
          </a:r>
          <a:endParaRPr lang="en-US" sz="2400" kern="1200" dirty="0">
            <a:latin typeface="Times New Roman" pitchFamily="18" charset="0"/>
            <a:cs typeface="Times New Roman" pitchFamily="18" charset="0"/>
          </a:endParaRPr>
        </a:p>
        <a:p>
          <a:pPr marL="285750" lvl="1" indent="-285750" algn="l" defTabSz="1244600">
            <a:lnSpc>
              <a:spcPct val="90000"/>
            </a:lnSpc>
            <a:spcBef>
              <a:spcPct val="0"/>
            </a:spcBef>
            <a:spcAft>
              <a:spcPct val="15000"/>
            </a:spcAft>
            <a:buChar char="••"/>
          </a:pPr>
          <a:r>
            <a:rPr lang="en-US" sz="2800" kern="1200" dirty="0" smtClean="0">
              <a:solidFill>
                <a:schemeClr val="accent4">
                  <a:lumMod val="60000"/>
                  <a:lumOff val="40000"/>
                </a:schemeClr>
              </a:solidFill>
              <a:latin typeface="Times New Roman" pitchFamily="18" charset="0"/>
              <a:cs typeface="Times New Roman" pitchFamily="18" charset="0"/>
            </a:rPr>
            <a:t>Ascent Project</a:t>
          </a:r>
          <a:endParaRPr lang="en-US" sz="2800" kern="1200" dirty="0">
            <a:solidFill>
              <a:schemeClr val="accent4">
                <a:lumMod val="60000"/>
                <a:lumOff val="40000"/>
              </a:schemeClr>
            </a:solidFill>
            <a:latin typeface="Times New Roman" pitchFamily="18" charset="0"/>
            <a:cs typeface="Times New Roman" pitchFamily="18" charset="0"/>
          </a:endParaRPr>
        </a:p>
      </dsp:txBody>
      <dsp:txXfrm>
        <a:off x="6614759" y="1878505"/>
        <a:ext cx="1495131" cy="165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E7A5C-DE49-E549-94C8-3B65C6A20C9C}">
      <dsp:nvSpPr>
        <dsp:cNvPr id="0" name=""/>
        <dsp:cNvSpPr/>
      </dsp:nvSpPr>
      <dsp:spPr>
        <a:xfrm>
          <a:off x="6934185" y="1981210"/>
          <a:ext cx="1289208" cy="128920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kern="1200" dirty="0" smtClean="0"/>
            <a:t>Common Air Interface</a:t>
          </a:r>
          <a:endParaRPr lang="en-US" sz="2000" kern="1200" dirty="0"/>
        </a:p>
      </dsp:txBody>
      <dsp:txXfrm>
        <a:off x="6997119" y="2044144"/>
        <a:ext cx="1163340" cy="1163340"/>
      </dsp:txXfrm>
    </dsp:sp>
    <dsp:sp modelId="{60ED933C-F552-EE40-9441-645EA402B7DF}">
      <dsp:nvSpPr>
        <dsp:cNvPr id="0" name=""/>
        <dsp:cNvSpPr/>
      </dsp:nvSpPr>
      <dsp:spPr>
        <a:xfrm rot="8117221">
          <a:off x="6270391" y="3536999"/>
          <a:ext cx="776077" cy="0"/>
        </a:xfrm>
        <a:custGeom>
          <a:avLst/>
          <a:gdLst/>
          <a:ahLst/>
          <a:cxnLst/>
          <a:rect l="0" t="0" r="0" b="0"/>
          <a:pathLst>
            <a:path>
              <a:moveTo>
                <a:pt x="0" y="0"/>
              </a:moveTo>
              <a:lnTo>
                <a:pt x="776077"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0D35428-48A7-E642-909E-72DC3C9FB04E}">
      <dsp:nvSpPr>
        <dsp:cNvPr id="0" name=""/>
        <dsp:cNvSpPr/>
      </dsp:nvSpPr>
      <dsp:spPr>
        <a:xfrm>
          <a:off x="4190999" y="3810006"/>
          <a:ext cx="3911763" cy="466884"/>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kern="1200" dirty="0" smtClean="0"/>
            <a:t>Phase 4 Ground Team</a:t>
          </a:r>
          <a:endParaRPr lang="en-US" sz="2200" kern="1200" dirty="0"/>
        </a:p>
      </dsp:txBody>
      <dsp:txXfrm>
        <a:off x="4213790" y="3832797"/>
        <a:ext cx="3866181" cy="421302"/>
      </dsp:txXfrm>
    </dsp:sp>
    <dsp:sp modelId="{C8B265F6-CF7D-EA48-8826-E5B461C1E5C1}">
      <dsp:nvSpPr>
        <dsp:cNvPr id="0" name=""/>
        <dsp:cNvSpPr/>
      </dsp:nvSpPr>
      <dsp:spPr>
        <a:xfrm rot="11859904">
          <a:off x="2066689" y="1664169"/>
          <a:ext cx="4985026" cy="0"/>
        </a:xfrm>
        <a:custGeom>
          <a:avLst/>
          <a:gdLst/>
          <a:ahLst/>
          <a:cxnLst/>
          <a:rect l="0" t="0" r="0" b="0"/>
          <a:pathLst>
            <a:path>
              <a:moveTo>
                <a:pt x="0" y="0"/>
              </a:moveTo>
              <a:lnTo>
                <a:pt x="4985026" y="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DECAAC-AD97-E448-9BD9-D71BD225252B}">
      <dsp:nvSpPr>
        <dsp:cNvPr id="0" name=""/>
        <dsp:cNvSpPr/>
      </dsp:nvSpPr>
      <dsp:spPr>
        <a:xfrm>
          <a:off x="152400" y="76205"/>
          <a:ext cx="2031820" cy="1016138"/>
        </a:xfrm>
        <a:prstGeom prst="roundRect">
          <a:avLst/>
        </a:prstGeom>
        <a:gradFill rotWithShape="0">
          <a:gsLst>
            <a:gs pos="0">
              <a:schemeClr val="accent1">
                <a:hueOff val="0"/>
                <a:satOff val="0"/>
                <a:lumOff val="0"/>
                <a:alphaOff val="0"/>
                <a:tint val="43000"/>
                <a:satMod val="165000"/>
              </a:schemeClr>
            </a:gs>
            <a:gs pos="55000">
              <a:schemeClr val="accent1">
                <a:hueOff val="0"/>
                <a:satOff val="0"/>
                <a:lumOff val="0"/>
                <a:alphaOff val="0"/>
                <a:tint val="83000"/>
                <a:satMod val="155000"/>
              </a:schemeClr>
            </a:gs>
            <a:gs pos="100000">
              <a:schemeClr val="accent1">
                <a:hueOff val="0"/>
                <a:satOff val="0"/>
                <a:lumOff val="0"/>
                <a:alphaOff val="0"/>
                <a:shade val="85000"/>
              </a:schemeClr>
            </a:gs>
          </a:gsLst>
          <a:path path="circle">
            <a:fillToRect l="-40000" t="-90000" r="140000" b="190000"/>
          </a:path>
        </a:gradFill>
        <a:ln>
          <a:noFill/>
        </a:ln>
        <a:effectLst>
          <a:outerShdw blurRad="508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Phase 4 Space Team</a:t>
          </a:r>
          <a:endParaRPr lang="en-US" sz="2600" kern="1200" dirty="0"/>
        </a:p>
      </dsp:txBody>
      <dsp:txXfrm>
        <a:off x="202004" y="125809"/>
        <a:ext cx="1932612" cy="916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F3A27-97A5-A041-A391-AD5678DFC918}">
      <dsp:nvSpPr>
        <dsp:cNvPr id="0" name=""/>
        <dsp:cNvSpPr/>
      </dsp:nvSpPr>
      <dsp:spPr>
        <a:xfrm>
          <a:off x="0" y="592411"/>
          <a:ext cx="8382000"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RF Hardware</a:t>
          </a:r>
          <a:endParaRPr lang="en-US" sz="2000" kern="1200" dirty="0"/>
        </a:p>
      </dsp:txBody>
      <dsp:txXfrm>
        <a:off x="0" y="897484"/>
        <a:ext cx="8076927" cy="610147"/>
      </dsp:txXfrm>
    </dsp:sp>
    <dsp:sp modelId="{B6A74D8D-1442-9646-A07F-AD66FA35ACAE}">
      <dsp:nvSpPr>
        <dsp:cNvPr id="0" name=""/>
        <dsp:cNvSpPr/>
      </dsp:nvSpPr>
      <dsp:spPr>
        <a:xfrm>
          <a:off x="0" y="1535423"/>
          <a:ext cx="1932051" cy="225717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5GHz link</a:t>
          </a:r>
          <a:endParaRPr lang="en-US" sz="2000" kern="1200" dirty="0"/>
        </a:p>
        <a:p>
          <a:pPr lvl="0" algn="l" defTabSz="889000">
            <a:lnSpc>
              <a:spcPct val="90000"/>
            </a:lnSpc>
            <a:spcBef>
              <a:spcPct val="0"/>
            </a:spcBef>
            <a:spcAft>
              <a:spcPct val="35000"/>
            </a:spcAft>
          </a:pPr>
          <a:r>
            <a:rPr lang="en-US" sz="2000" kern="1200" dirty="0" smtClean="0"/>
            <a:t>10GHz link</a:t>
          </a:r>
          <a:endParaRPr lang="en-US" sz="2000" kern="1200" dirty="0"/>
        </a:p>
        <a:p>
          <a:pPr lvl="0" algn="l" defTabSz="889000">
            <a:lnSpc>
              <a:spcPct val="90000"/>
            </a:lnSpc>
            <a:spcBef>
              <a:spcPct val="0"/>
            </a:spcBef>
            <a:spcAft>
              <a:spcPct val="35000"/>
            </a:spcAft>
          </a:pPr>
          <a:r>
            <a:rPr lang="en-US" sz="2000" kern="1200" dirty="0" smtClean="0"/>
            <a:t>Antennas</a:t>
          </a:r>
          <a:endParaRPr lang="en-US" sz="2000" kern="1200" dirty="0"/>
        </a:p>
      </dsp:txBody>
      <dsp:txXfrm>
        <a:off x="0" y="1535423"/>
        <a:ext cx="1932051" cy="2257174"/>
      </dsp:txXfrm>
    </dsp:sp>
    <dsp:sp modelId="{14EF2E41-0D22-BB4E-800D-CC6B104AE0D1}">
      <dsp:nvSpPr>
        <dsp:cNvPr id="0" name=""/>
        <dsp:cNvSpPr/>
      </dsp:nvSpPr>
      <dsp:spPr>
        <a:xfrm>
          <a:off x="1932050" y="999031"/>
          <a:ext cx="6449949"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Applications</a:t>
          </a:r>
          <a:endParaRPr lang="en-US" sz="2000" kern="1200" dirty="0"/>
        </a:p>
      </dsp:txBody>
      <dsp:txXfrm>
        <a:off x="1932050" y="1304104"/>
        <a:ext cx="6144876" cy="610147"/>
      </dsp:txXfrm>
    </dsp:sp>
    <dsp:sp modelId="{3BBEA577-1FB7-524C-BF1A-FEC24EA86831}">
      <dsp:nvSpPr>
        <dsp:cNvPr id="0" name=""/>
        <dsp:cNvSpPr/>
      </dsp:nvSpPr>
      <dsp:spPr>
        <a:xfrm>
          <a:off x="1932050" y="1942044"/>
          <a:ext cx="1932051" cy="2199642"/>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QSO party</a:t>
          </a:r>
          <a:endParaRPr lang="en-US" sz="2000" kern="1200" dirty="0"/>
        </a:p>
        <a:p>
          <a:pPr lvl="0" algn="l" defTabSz="889000">
            <a:lnSpc>
              <a:spcPct val="90000"/>
            </a:lnSpc>
            <a:spcBef>
              <a:spcPct val="0"/>
            </a:spcBef>
            <a:spcAft>
              <a:spcPct val="35000"/>
            </a:spcAft>
          </a:pPr>
          <a:r>
            <a:rPr lang="en-US" sz="2000" kern="1200" dirty="0" err="1" smtClean="0"/>
            <a:t>SatChat</a:t>
          </a:r>
          <a:r>
            <a:rPr lang="en-US" sz="2000" kern="1200" dirty="0" smtClean="0"/>
            <a:t> 1k</a:t>
          </a:r>
          <a:endParaRPr lang="en-US" sz="2000" kern="1200" dirty="0"/>
        </a:p>
        <a:p>
          <a:pPr lvl="0" algn="l" defTabSz="889000">
            <a:lnSpc>
              <a:spcPct val="90000"/>
            </a:lnSpc>
            <a:spcBef>
              <a:spcPct val="0"/>
            </a:spcBef>
            <a:spcAft>
              <a:spcPct val="35000"/>
            </a:spcAft>
          </a:pPr>
          <a:r>
            <a:rPr lang="en-US" sz="2000" kern="1200" dirty="0" err="1" smtClean="0"/>
            <a:t>EmComm</a:t>
          </a:r>
          <a:endParaRPr lang="en-US" sz="2000" kern="1200" dirty="0"/>
        </a:p>
        <a:p>
          <a:pPr lvl="0" algn="l" defTabSz="889000">
            <a:lnSpc>
              <a:spcPct val="90000"/>
            </a:lnSpc>
            <a:spcBef>
              <a:spcPct val="0"/>
            </a:spcBef>
            <a:spcAft>
              <a:spcPct val="35000"/>
            </a:spcAft>
          </a:pPr>
          <a:r>
            <a:rPr lang="en-US" sz="2000" kern="1200" dirty="0" smtClean="0"/>
            <a:t>Stereo Field</a:t>
          </a:r>
          <a:endParaRPr lang="en-US" sz="2000" kern="1200" dirty="0"/>
        </a:p>
        <a:p>
          <a:pPr lvl="0" algn="l" defTabSz="889000">
            <a:lnSpc>
              <a:spcPct val="90000"/>
            </a:lnSpc>
            <a:spcBef>
              <a:spcPct val="0"/>
            </a:spcBef>
            <a:spcAft>
              <a:spcPct val="35000"/>
            </a:spcAft>
          </a:pPr>
          <a:r>
            <a:rPr lang="en-US" sz="2000" kern="1200" dirty="0" err="1" smtClean="0"/>
            <a:t>FractalQSL</a:t>
          </a:r>
          <a:endParaRPr lang="en-US" sz="2000" kern="1200" dirty="0"/>
        </a:p>
      </dsp:txBody>
      <dsp:txXfrm>
        <a:off x="1932050" y="1942044"/>
        <a:ext cx="1932051" cy="2199642"/>
      </dsp:txXfrm>
    </dsp:sp>
    <dsp:sp modelId="{514EFB2A-D8E3-5A40-84AC-D270A4B00EC2}">
      <dsp:nvSpPr>
        <dsp:cNvPr id="0" name=""/>
        <dsp:cNvSpPr/>
      </dsp:nvSpPr>
      <dsp:spPr>
        <a:xfrm>
          <a:off x="3864102" y="1405651"/>
          <a:ext cx="4517898"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Servers</a:t>
          </a:r>
          <a:endParaRPr lang="en-US" sz="2000" kern="1200" dirty="0"/>
        </a:p>
      </dsp:txBody>
      <dsp:txXfrm>
        <a:off x="3864102" y="1710724"/>
        <a:ext cx="4212825" cy="610147"/>
      </dsp:txXfrm>
    </dsp:sp>
    <dsp:sp modelId="{362D3A48-1B19-2F4A-8135-E51AE7AA2306}">
      <dsp:nvSpPr>
        <dsp:cNvPr id="0" name=""/>
        <dsp:cNvSpPr/>
      </dsp:nvSpPr>
      <dsp:spPr>
        <a:xfrm>
          <a:off x="3864102" y="2348664"/>
          <a:ext cx="1932051" cy="2214349"/>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smtClean="0"/>
            <a:t>Xmpp</a:t>
          </a:r>
          <a:endParaRPr lang="en-US" sz="2000" kern="1200" dirty="0"/>
        </a:p>
        <a:p>
          <a:pPr lvl="0" algn="l" defTabSz="889000">
            <a:lnSpc>
              <a:spcPct val="90000"/>
            </a:lnSpc>
            <a:spcBef>
              <a:spcPct val="0"/>
            </a:spcBef>
            <a:spcAft>
              <a:spcPct val="35000"/>
            </a:spcAft>
          </a:pPr>
          <a:r>
            <a:rPr lang="en-US" sz="2000" kern="1200" dirty="0" smtClean="0"/>
            <a:t>YAWS</a:t>
          </a:r>
          <a:endParaRPr lang="en-US" sz="2000" kern="1200" dirty="0"/>
        </a:p>
        <a:p>
          <a:pPr lvl="0" algn="l" defTabSz="889000">
            <a:lnSpc>
              <a:spcPct val="90000"/>
            </a:lnSpc>
            <a:spcBef>
              <a:spcPct val="0"/>
            </a:spcBef>
            <a:spcAft>
              <a:spcPct val="35000"/>
            </a:spcAft>
          </a:pPr>
          <a:r>
            <a:rPr lang="en-US" sz="2000" kern="1200" dirty="0" smtClean="0"/>
            <a:t>Authentication</a:t>
          </a:r>
          <a:endParaRPr lang="en-US" sz="2000" kern="1200" dirty="0"/>
        </a:p>
      </dsp:txBody>
      <dsp:txXfrm>
        <a:off x="3864102" y="2348664"/>
        <a:ext cx="1932051" cy="2214349"/>
      </dsp:txXfrm>
    </dsp:sp>
    <dsp:sp modelId="{38DA3026-62C2-DF48-9756-A00C16AFB7ED}">
      <dsp:nvSpPr>
        <dsp:cNvPr id="0" name=""/>
        <dsp:cNvSpPr/>
      </dsp:nvSpPr>
      <dsp:spPr>
        <a:xfrm>
          <a:off x="5796153" y="1812271"/>
          <a:ext cx="2585847" cy="1220293"/>
        </a:xfrm>
        <a:prstGeom prst="rightArrow">
          <a:avLst>
            <a:gd name="adj1" fmla="val 50000"/>
            <a:gd name="adj2" fmla="val 50000"/>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a:outerShdw blurRad="515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254000" bIns="193722" numCol="1" spcCol="1270" anchor="ctr" anchorCtr="0">
          <a:noAutofit/>
        </a:bodyPr>
        <a:lstStyle/>
        <a:p>
          <a:pPr lvl="0" algn="l" defTabSz="889000">
            <a:lnSpc>
              <a:spcPct val="90000"/>
            </a:lnSpc>
            <a:spcBef>
              <a:spcPct val="0"/>
            </a:spcBef>
            <a:spcAft>
              <a:spcPct val="35000"/>
            </a:spcAft>
          </a:pPr>
          <a:r>
            <a:rPr lang="en-US" sz="2000" kern="1200" dirty="0" smtClean="0"/>
            <a:t>Digital Hardware</a:t>
          </a:r>
          <a:endParaRPr lang="en-US" sz="2000" kern="1200" dirty="0"/>
        </a:p>
      </dsp:txBody>
      <dsp:txXfrm>
        <a:off x="5796153" y="2117344"/>
        <a:ext cx="2280774" cy="610147"/>
      </dsp:txXfrm>
    </dsp:sp>
    <dsp:sp modelId="{7EA1A7BF-A43C-8948-BEC8-210E694C3432}">
      <dsp:nvSpPr>
        <dsp:cNvPr id="0" name=""/>
        <dsp:cNvSpPr/>
      </dsp:nvSpPr>
      <dsp:spPr>
        <a:xfrm>
          <a:off x="5796153" y="2755284"/>
          <a:ext cx="1949653" cy="2240304"/>
        </a:xfrm>
        <a:prstGeom prst="re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USRP prototyping</a:t>
          </a:r>
        </a:p>
        <a:p>
          <a:pPr lvl="0" algn="l" defTabSz="889000">
            <a:lnSpc>
              <a:spcPct val="90000"/>
            </a:lnSpc>
            <a:spcBef>
              <a:spcPct val="0"/>
            </a:spcBef>
            <a:spcAft>
              <a:spcPct val="35000"/>
            </a:spcAft>
          </a:pPr>
          <a:r>
            <a:rPr lang="en-US" sz="2000" kern="1200" dirty="0" smtClean="0"/>
            <a:t>Host spec</a:t>
          </a:r>
        </a:p>
        <a:p>
          <a:pPr lvl="0" algn="l" defTabSz="889000">
            <a:lnSpc>
              <a:spcPct val="90000"/>
            </a:lnSpc>
            <a:spcBef>
              <a:spcPct val="0"/>
            </a:spcBef>
            <a:spcAft>
              <a:spcPct val="35000"/>
            </a:spcAft>
          </a:pPr>
          <a:r>
            <a:rPr lang="en-US" sz="2000" kern="1200" dirty="0" smtClean="0"/>
            <a:t>Mesh radio interface</a:t>
          </a:r>
          <a:endParaRPr lang="en-US" sz="2000" kern="1200" dirty="0"/>
        </a:p>
      </dsp:txBody>
      <dsp:txXfrm>
        <a:off x="5796153" y="2755284"/>
        <a:ext cx="1949653" cy="2240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6C658-477B-D043-8CDC-403671EE7D44}">
      <dsp:nvSpPr>
        <dsp:cNvPr id="0" name=""/>
        <dsp:cNvSpPr/>
      </dsp:nvSpPr>
      <dsp:spPr>
        <a:xfrm>
          <a:off x="5044"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Michelle W5NYV</a:t>
          </a:r>
          <a:endParaRPr lang="en-US" sz="1500" kern="1200" dirty="0"/>
        </a:p>
        <a:p>
          <a:pPr marL="114300" lvl="1" indent="-114300" algn="l" defTabSz="666750">
            <a:lnSpc>
              <a:spcPct val="90000"/>
            </a:lnSpc>
            <a:spcBef>
              <a:spcPct val="0"/>
            </a:spcBef>
            <a:spcAft>
              <a:spcPct val="15000"/>
            </a:spcAft>
            <a:buChar char="••"/>
          </a:pPr>
          <a:r>
            <a:rPr lang="en-US" sz="1500" kern="1200" dirty="0" smtClean="0"/>
            <a:t>Ground Team Lead</a:t>
          </a:r>
          <a:endParaRPr lang="en-US" sz="1500" kern="1200" dirty="0"/>
        </a:p>
      </dsp:txBody>
      <dsp:txXfrm>
        <a:off x="35823" y="2029049"/>
        <a:ext cx="1560015" cy="989302"/>
      </dsp:txXfrm>
    </dsp:sp>
    <dsp:sp modelId="{393E94F3-8C4E-1541-B763-D74D739896C2}">
      <dsp:nvSpPr>
        <dsp:cNvPr id="0" name=""/>
        <dsp:cNvSpPr/>
      </dsp:nvSpPr>
      <dsp:spPr>
        <a:xfrm>
          <a:off x="922923" y="2240407"/>
          <a:ext cx="1880976" cy="1880976"/>
        </a:xfrm>
        <a:prstGeom prst="leftCircularArrow">
          <a:avLst>
            <a:gd name="adj1" fmla="val 2286"/>
            <a:gd name="adj2" fmla="val 275618"/>
            <a:gd name="adj3" fmla="val 2051128"/>
            <a:gd name="adj4" fmla="val 9024489"/>
            <a:gd name="adj5" fmla="val 2666"/>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524DD6-4A31-2549-89BE-16FD1F96B4BC}">
      <dsp:nvSpPr>
        <dsp:cNvPr id="0" name=""/>
        <dsp:cNvSpPr/>
      </dsp:nvSpPr>
      <dsp:spPr>
        <a:xfrm>
          <a:off x="365394" y="3049131"/>
          <a:ext cx="1441398" cy="573196"/>
        </a:xfrm>
        <a:prstGeom prst="roundRect">
          <a:avLst>
            <a:gd name="adj" fmla="val 10000"/>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382182" y="3065919"/>
        <a:ext cx="1407822" cy="539620"/>
      </dsp:txXfrm>
    </dsp:sp>
    <dsp:sp modelId="{BB09D893-BEAE-DF49-88B8-D4C2CFAC2287}">
      <dsp:nvSpPr>
        <dsp:cNvPr id="0" name=""/>
        <dsp:cNvSpPr/>
      </dsp:nvSpPr>
      <dsp:spPr>
        <a:xfrm>
          <a:off x="2011505" y="1998270"/>
          <a:ext cx="1961130"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Bill Reed</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Project Manager</a:t>
          </a:r>
          <a:endParaRPr lang="en-US" sz="1500" kern="1200" dirty="0"/>
        </a:p>
      </dsp:txBody>
      <dsp:txXfrm>
        <a:off x="2042284" y="2315647"/>
        <a:ext cx="1899572" cy="989302"/>
      </dsp:txXfrm>
    </dsp:sp>
    <dsp:sp modelId="{8538C183-8AFF-594A-9CBC-7403B42DFDD3}">
      <dsp:nvSpPr>
        <dsp:cNvPr id="0" name=""/>
        <dsp:cNvSpPr/>
      </dsp:nvSpPr>
      <dsp:spPr>
        <a:xfrm>
          <a:off x="3098383" y="1209590"/>
          <a:ext cx="1892932" cy="1892932"/>
        </a:xfrm>
        <a:prstGeom prst="circularArrow">
          <a:avLst>
            <a:gd name="adj1" fmla="val 2271"/>
            <a:gd name="adj2" fmla="val 273786"/>
            <a:gd name="adj3" fmla="val 19550703"/>
            <a:gd name="adj4" fmla="val 12575511"/>
            <a:gd name="adj5" fmla="val 2650"/>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36867B-F59A-714A-8B13-80D2EF93A155}">
      <dsp:nvSpPr>
        <dsp:cNvPr id="0" name=""/>
        <dsp:cNvSpPr/>
      </dsp:nvSpPr>
      <dsp:spPr>
        <a:xfrm>
          <a:off x="2541634" y="1711672"/>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2558422" y="1728460"/>
        <a:ext cx="1407822" cy="539620"/>
      </dsp:txXfrm>
    </dsp:sp>
    <dsp:sp modelId="{ABD3ECA2-C9C6-EB46-9C23-C0E532FF6524}">
      <dsp:nvSpPr>
        <dsp:cNvPr id="0" name=""/>
        <dsp:cNvSpPr/>
      </dsp:nvSpPr>
      <dsp:spPr>
        <a:xfrm>
          <a:off x="4187745" y="1998270"/>
          <a:ext cx="1621573" cy="1337458"/>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361436"/>
              <a:satOff val="-7560"/>
              <a:lumOff val="420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Jerry </a:t>
          </a:r>
          <a:endParaRPr lang="en-US" sz="1500" kern="1200" dirty="0"/>
        </a:p>
        <a:p>
          <a:pPr marL="114300" lvl="1" indent="-114300" algn="l" defTabSz="666750">
            <a:lnSpc>
              <a:spcPct val="90000"/>
            </a:lnSpc>
            <a:spcBef>
              <a:spcPct val="0"/>
            </a:spcBef>
            <a:spcAft>
              <a:spcPct val="15000"/>
            </a:spcAft>
            <a:buChar char="••"/>
          </a:pPr>
          <a:r>
            <a:rPr lang="en-US" sz="1500" kern="1200" dirty="0" smtClean="0"/>
            <a:t>AMSAT VPE</a:t>
          </a:r>
          <a:endParaRPr lang="en-US" sz="1500" kern="1200" dirty="0"/>
        </a:p>
      </dsp:txBody>
      <dsp:txXfrm>
        <a:off x="4218524" y="2029049"/>
        <a:ext cx="1560015" cy="989302"/>
      </dsp:txXfrm>
    </dsp:sp>
    <dsp:sp modelId="{280A4BBC-765D-D947-907A-D93B23586433}">
      <dsp:nvSpPr>
        <dsp:cNvPr id="0" name=""/>
        <dsp:cNvSpPr/>
      </dsp:nvSpPr>
      <dsp:spPr>
        <a:xfrm>
          <a:off x="5118718" y="2386873"/>
          <a:ext cx="1685731" cy="1685731"/>
        </a:xfrm>
        <a:prstGeom prst="leftCircularArrow">
          <a:avLst>
            <a:gd name="adj1" fmla="val 2550"/>
            <a:gd name="adj2" fmla="val 309429"/>
            <a:gd name="adj3" fmla="val 2088096"/>
            <a:gd name="adj4" fmla="val 9027646"/>
            <a:gd name="adj5" fmla="val 2975"/>
          </a:avLst>
        </a:prstGeom>
        <a:solidFill>
          <a:schemeClr val="accent1">
            <a:shade val="90000"/>
            <a:hueOff val="250073"/>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D2827-A2B5-744A-870E-5C5B8B05705B}">
      <dsp:nvSpPr>
        <dsp:cNvPr id="0" name=""/>
        <dsp:cNvSpPr/>
      </dsp:nvSpPr>
      <dsp:spPr>
        <a:xfrm>
          <a:off x="4548095" y="3049131"/>
          <a:ext cx="1441398" cy="573196"/>
        </a:xfrm>
        <a:prstGeom prst="roundRect">
          <a:avLst>
            <a:gd name="adj" fmla="val 10000"/>
          </a:avLst>
        </a:prstGeom>
        <a:solidFill>
          <a:schemeClr val="accent1">
            <a:shade val="50000"/>
            <a:hueOff val="361436"/>
            <a:satOff val="-7560"/>
            <a:lumOff val="4206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4564883" y="3065919"/>
        <a:ext cx="1407822" cy="539620"/>
      </dsp:txXfrm>
    </dsp:sp>
    <dsp:sp modelId="{B93AAE61-D6DA-6342-BF21-C91999009117}">
      <dsp:nvSpPr>
        <dsp:cNvPr id="0" name=""/>
        <dsp:cNvSpPr/>
      </dsp:nvSpPr>
      <dsp:spPr>
        <a:xfrm>
          <a:off x="6194207" y="1818990"/>
          <a:ext cx="1621573" cy="1693476"/>
        </a:xfrm>
        <a:prstGeom prst="roundRect">
          <a:avLst>
            <a:gd name="adj" fmla="val 10000"/>
          </a:avLst>
        </a:prstGeom>
        <a:solidFill>
          <a:schemeClr val="lt1">
            <a:alpha val="90000"/>
            <a:hueOff val="0"/>
            <a:satOff val="0"/>
            <a:lumOff val="0"/>
            <a:alphaOff val="0"/>
          </a:schemeClr>
        </a:solidFill>
        <a:ln w="19050" cap="flat" cmpd="sng" algn="ctr">
          <a:solidFill>
            <a:schemeClr val="accent1">
              <a:shade val="50000"/>
              <a:hueOff val="180718"/>
              <a:satOff val="-3780"/>
              <a:lumOff val="210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Bob N4HY</a:t>
          </a:r>
          <a:endParaRPr lang="en-US" sz="1500" kern="1200" dirty="0"/>
        </a:p>
        <a:p>
          <a:pPr marL="114300" lvl="1" indent="-114300" algn="l" defTabSz="666750">
            <a:lnSpc>
              <a:spcPct val="90000"/>
            </a:lnSpc>
            <a:spcBef>
              <a:spcPct val="0"/>
            </a:spcBef>
            <a:spcAft>
              <a:spcPct val="15000"/>
            </a:spcAft>
            <a:buChar char="••"/>
          </a:pPr>
          <a:r>
            <a:rPr lang="en-US" sz="1500" kern="1200" dirty="0" smtClean="0"/>
            <a:t>Director of Research at Hume Center VT</a:t>
          </a:r>
          <a:endParaRPr lang="en-US" sz="1500" kern="1200" dirty="0"/>
        </a:p>
      </dsp:txBody>
      <dsp:txXfrm>
        <a:off x="6233179" y="2220849"/>
        <a:ext cx="1543629" cy="1252645"/>
      </dsp:txXfrm>
    </dsp:sp>
    <dsp:sp modelId="{F53E7255-6345-CD43-83E4-DC97D281E1CC}">
      <dsp:nvSpPr>
        <dsp:cNvPr id="0" name=""/>
        <dsp:cNvSpPr/>
      </dsp:nvSpPr>
      <dsp:spPr>
        <a:xfrm>
          <a:off x="6513808" y="1608738"/>
          <a:ext cx="1441398" cy="573196"/>
        </a:xfrm>
        <a:prstGeom prst="roundRect">
          <a:avLst>
            <a:gd name="adj" fmla="val 10000"/>
          </a:avLst>
        </a:prstGeom>
        <a:solidFill>
          <a:schemeClr val="accent1">
            <a:shade val="50000"/>
            <a:hueOff val="180718"/>
            <a:satOff val="-3780"/>
            <a:lumOff val="210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helps…</a:t>
          </a:r>
          <a:endParaRPr lang="en-US" sz="3200" kern="1200" dirty="0"/>
        </a:p>
      </dsp:txBody>
      <dsp:txXfrm>
        <a:off x="6530596" y="1625526"/>
        <a:ext cx="1407822" cy="5396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4506C0-3FFE-45A5-803D-9F4FC5464A70}" type="datetimeFigureOut">
              <a:rPr lang="en-US" smtClean="0"/>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46707-6BBD-41A9-B4DF-0C76A73A2D2A}" type="slidenum">
              <a:rPr lang="en-US" smtClean="0"/>
              <a:t>‹#›</a:t>
            </a:fld>
            <a:endParaRPr lang="en-US"/>
          </a:p>
        </p:txBody>
      </p:sp>
    </p:spTree>
    <p:extLst>
      <p:ext uri="{BB962C8B-B14F-4D97-AF65-F5344CB8AC3E}">
        <p14:creationId xmlns:p14="http://schemas.microsoft.com/office/powerpoint/2010/main" val="404472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to give updates for project</a:t>
            </a:r>
            <a:r>
              <a:rPr lang="en-US" baseline="0" dirty="0" smtClean="0"/>
              <a:t> milestones.</a:t>
            </a:r>
            <a:endParaRPr lang="en-US" dirty="0" smtClean="0"/>
          </a:p>
          <a:p>
            <a:endParaRPr lang="en-US" baseline="0" dirty="0" smtClean="0"/>
          </a:p>
          <a:p>
            <a:pPr lvl="0"/>
            <a:r>
              <a:rPr lang="en-US" sz="1000" b="1" dirty="0" smtClean="0"/>
              <a:t>Sections</a:t>
            </a:r>
            <a:endParaRPr lang="en-US" sz="1000" b="0" dirty="0" smtClean="0"/>
          </a:p>
          <a:p>
            <a:pPr lvl="0"/>
            <a:r>
              <a:rPr lang="en-US" sz="1000" u="none" dirty="0" smtClean="0">
                <a:solidFill>
                  <a:srgbClr val="008080"/>
                </a:solidFill>
                <a:effectLst/>
                <a:latin typeface="+mn-lt"/>
                <a:ea typeface="Times New Roman"/>
                <a:cs typeface="Times New Roman"/>
              </a:rPr>
              <a:t>Sections can help to organize your slides or facilitate collaboration between multiple authors. On the </a:t>
            </a:r>
            <a:r>
              <a:rPr lang="en-US" sz="1000" b="1" u="none" dirty="0" smtClean="0">
                <a:solidFill>
                  <a:srgbClr val="008080"/>
                </a:solidFill>
                <a:effectLst/>
                <a:latin typeface="+mn-lt"/>
                <a:ea typeface="Times New Roman"/>
                <a:cs typeface="Times New Roman"/>
              </a:rPr>
              <a:t>Home</a:t>
            </a:r>
            <a:r>
              <a:rPr lang="en-US" sz="1000" u="none" dirty="0" smtClean="0">
                <a:solidFill>
                  <a:srgbClr val="008080"/>
                </a:solidFill>
                <a:effectLst/>
                <a:latin typeface="+mn-lt"/>
                <a:ea typeface="Times New Roman"/>
                <a:cs typeface="Times New Roman"/>
              </a:rPr>
              <a:t> tab, under </a:t>
            </a:r>
            <a:r>
              <a:rPr lang="en-US" sz="1000" b="1" u="none" dirty="0" smtClean="0">
                <a:solidFill>
                  <a:srgbClr val="008080"/>
                </a:solidFill>
                <a:effectLst/>
                <a:latin typeface="+mn-lt"/>
                <a:ea typeface="Times New Roman"/>
                <a:cs typeface="Times New Roman"/>
              </a:rPr>
              <a:t>Slides</a:t>
            </a:r>
            <a:r>
              <a:rPr lang="en-US" sz="1000" u="none" dirty="0" smtClean="0">
                <a:solidFill>
                  <a:srgbClr val="008080"/>
                </a:solidFill>
                <a:effectLst/>
                <a:latin typeface="+mn-lt"/>
                <a:ea typeface="Times New Roman"/>
                <a:cs typeface="Times New Roman"/>
              </a:rPr>
              <a:t>, click </a:t>
            </a:r>
            <a:r>
              <a:rPr lang="en-US" sz="1000" b="1" u="none" dirty="0" smtClean="0">
                <a:solidFill>
                  <a:srgbClr val="008080"/>
                </a:solidFill>
                <a:effectLst/>
                <a:latin typeface="+mn-lt"/>
                <a:ea typeface="Times New Roman"/>
                <a:cs typeface="Times New Roman"/>
              </a:rPr>
              <a:t>Section</a:t>
            </a:r>
            <a:r>
              <a:rPr lang="en-US" sz="1000" u="none" dirty="0" smtClean="0">
                <a:solidFill>
                  <a:srgbClr val="008080"/>
                </a:solidFill>
                <a:effectLst/>
                <a:latin typeface="+mn-lt"/>
                <a:ea typeface="Times New Roman"/>
                <a:cs typeface="Times New Roman"/>
              </a:rPr>
              <a:t>, and then click </a:t>
            </a:r>
            <a:r>
              <a:rPr lang="en-US" sz="1000" b="1" u="none" dirty="0" smtClean="0">
                <a:solidFill>
                  <a:srgbClr val="008080"/>
                </a:solidFill>
                <a:effectLst/>
                <a:latin typeface="+mn-lt"/>
                <a:ea typeface="Times New Roman"/>
                <a:cs typeface="Times New Roman"/>
              </a:rPr>
              <a:t>Add Section</a:t>
            </a:r>
            <a:r>
              <a:rPr lang="en-US" sz="1000" u="none" dirty="0" smtClean="0">
                <a:solidFill>
                  <a:srgbClr val="008080"/>
                </a:solidFill>
                <a:effectLst/>
                <a:latin typeface="+mn-lt"/>
                <a:ea typeface="Times New Roman"/>
                <a:cs typeface="Times New Roman"/>
              </a:rPr>
              <a:t>.</a:t>
            </a:r>
          </a:p>
          <a:p>
            <a:pPr lvl="0"/>
            <a:endParaRPr lang="en-US" sz="1000" b="1" u="none" dirty="0" smtClean="0"/>
          </a:p>
          <a:p>
            <a:pPr lvl="0"/>
            <a:r>
              <a:rPr lang="en-US" sz="1000" b="1" u="none" dirty="0" smtClean="0"/>
              <a:t>Notes</a:t>
            </a:r>
          </a:p>
          <a:p>
            <a:pPr lvl="0"/>
            <a:r>
              <a:rPr lang="en-US" sz="1200" u="none" kern="1200" dirty="0" smtClean="0">
                <a:solidFill>
                  <a:schemeClr val="tx1"/>
                </a:solidFill>
                <a:effectLst/>
                <a:latin typeface="+mn-lt"/>
                <a:ea typeface="+mn-ea"/>
                <a:cs typeface="+mn-cs"/>
              </a:rPr>
              <a:t>Use the Notes pane for delivery notes or to provide additional details for the audience. You can see these notes in Presenter View during your presentation. </a:t>
            </a:r>
          </a:p>
          <a:p>
            <a:pPr lvl="0"/>
            <a:r>
              <a:rPr lang="en-US" sz="1000" u="none" dirty="0" smtClean="0"/>
              <a:t>Keep in mind the font size (important for accessibility, visibility, videotaping, and online production)</a:t>
            </a:r>
          </a:p>
          <a:p>
            <a:pPr lvl="0"/>
            <a:endParaRPr lang="en-US" sz="1000" dirty="0" smtClean="0"/>
          </a:p>
          <a:p>
            <a:pPr lvl="0">
              <a:buFontTx/>
              <a:buNone/>
            </a:pPr>
            <a:r>
              <a:rPr lang="en-US" sz="1000" b="1" dirty="0" smtClean="0"/>
              <a:t>Coordinated colors </a:t>
            </a:r>
          </a:p>
          <a:p>
            <a:pPr lvl="0">
              <a:buFontTx/>
              <a:buNone/>
            </a:pPr>
            <a:r>
              <a:rPr lang="en-US" sz="1000" dirty="0" smtClean="0"/>
              <a:t>Pay particular attention to the graphs, charts, and text boxes.</a:t>
            </a:r>
            <a:r>
              <a:rPr lang="en-US" sz="1000" baseline="0" dirty="0" smtClean="0"/>
              <a:t> </a:t>
            </a:r>
            <a:endParaRPr lang="en-US" sz="1000" dirty="0" smtClean="0"/>
          </a:p>
          <a:p>
            <a:pPr lvl="0"/>
            <a:r>
              <a:rPr lang="en-US" sz="1000" dirty="0" smtClean="0"/>
              <a:t>Consider that attendees will print in black and white or </a:t>
            </a:r>
            <a:r>
              <a:rPr lang="en-US" sz="1000" dirty="0" err="1" smtClean="0"/>
              <a:t>grayscale</a:t>
            </a:r>
            <a:r>
              <a:rPr lang="en-US" sz="1000" dirty="0" smtClean="0"/>
              <a:t>. Run a test print to make sure your colors work when printed in pure black and white and </a:t>
            </a:r>
            <a:r>
              <a:rPr lang="en-US" sz="1000" dirty="0" err="1" smtClean="0"/>
              <a:t>grayscale</a:t>
            </a:r>
            <a:r>
              <a:rPr lang="en-US" sz="1000" dirty="0" smtClean="0"/>
              <a:t>.</a:t>
            </a:r>
          </a:p>
          <a:p>
            <a:pPr lvl="0">
              <a:buFontTx/>
              <a:buNone/>
            </a:pPr>
            <a:endParaRPr lang="en-US" sz="1000" dirty="0" smtClean="0"/>
          </a:p>
          <a:p>
            <a:pPr lvl="0">
              <a:buFontTx/>
              <a:buNone/>
            </a:pPr>
            <a:r>
              <a:rPr lang="en-US" sz="1000" b="1" dirty="0" smtClean="0"/>
              <a:t>Graphics, tables, and graphs</a:t>
            </a:r>
          </a:p>
          <a:p>
            <a:pPr lvl="0"/>
            <a:r>
              <a:rPr lang="en-US" sz="1000" dirty="0" smtClean="0"/>
              <a:t>Keep it simple: If possible, use consistent, non-distracting styles and colors.</a:t>
            </a:r>
          </a:p>
          <a:p>
            <a:pPr lvl="0"/>
            <a:r>
              <a:rPr lang="en-US" sz="1000" dirty="0" smtClean="0"/>
              <a:t>Label all graphs and tables.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project</a:t>
            </a:r>
            <a:r>
              <a:rPr lang="en-US" baseline="0" dirty="0" smtClean="0"/>
              <a:t> about?</a:t>
            </a:r>
          </a:p>
          <a:p>
            <a:r>
              <a:rPr lang="en-US" dirty="0" smtClean="0"/>
              <a:t>Define</a:t>
            </a:r>
            <a:r>
              <a:rPr lang="en-US" baseline="0" dirty="0" smtClean="0"/>
              <a:t> the goal of this project</a:t>
            </a:r>
          </a:p>
          <a:p>
            <a:pPr lvl="1"/>
            <a:r>
              <a:rPr lang="en-US" dirty="0" smtClean="0"/>
              <a:t>Is it similar to projects in the past or is it a new effort?</a:t>
            </a:r>
          </a:p>
          <a:p>
            <a:r>
              <a:rPr lang="en-US" baseline="0" dirty="0" smtClean="0"/>
              <a:t>Define the scope of this project</a:t>
            </a:r>
          </a:p>
          <a:p>
            <a:pPr lvl="1"/>
            <a:r>
              <a:rPr lang="en-US" baseline="0" dirty="0" smtClean="0"/>
              <a:t>Is it an independent project or is it related to other projects?</a:t>
            </a:r>
          </a:p>
          <a:p>
            <a:pPr lvl="0"/>
            <a:endParaRPr lang="en-US" baseline="0" dirty="0" smtClean="0"/>
          </a:p>
          <a:p>
            <a:pPr lvl="0"/>
            <a:r>
              <a:rPr lang="en-US" baseline="0" dirty="0" smtClean="0"/>
              <a:t>* Note that this slide is not necessary for weekly status meetings</a:t>
            </a:r>
            <a:endParaRPr lang="en-US" dirty="0" smtClean="0"/>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6575" y="503238"/>
            <a:ext cx="3140075" cy="2354262"/>
          </a:xfrm>
        </p:spPr>
      </p:sp>
      <p:sp>
        <p:nvSpPr>
          <p:cNvPr id="3" name="Notes Placeholder 2"/>
          <p:cNvSpPr>
            <a:spLocks noGrp="1"/>
          </p:cNvSpPr>
          <p:nvPr>
            <p:ph type="body" idx="1"/>
          </p:nvPr>
        </p:nvSpPr>
        <p:spPr/>
        <p:txBody>
          <a:bodyPr>
            <a:normAutofit/>
          </a:bodyPr>
          <a:lstStyle/>
          <a:p>
            <a:endParaRPr lang="en-US" sz="1200"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a lot of support</a:t>
            </a:r>
          </a:p>
          <a:p>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None/>
            </a:pPr>
            <a:r>
              <a:rPr lang="en-US" baseline="0" dirty="0" smtClean="0"/>
              <a:t>35 volunteers from across the US and Canada</a:t>
            </a:r>
          </a:p>
          <a:p>
            <a:pPr>
              <a:buFont typeface="Arial" charset="0"/>
              <a:buNone/>
            </a:pPr>
            <a:r>
              <a:rPr lang="en-US" baseline="0" dirty="0" smtClean="0"/>
              <a:t>The study at Millennium Space Systems is to make sure that the amateur radio payload will not interfere in any way with the primary mission, and to confirm what spacecraft resources we will have access to.</a:t>
            </a:r>
          </a:p>
          <a:p>
            <a:pPr>
              <a:buFont typeface="Arial" charset="0"/>
              <a:buNone/>
            </a:pPr>
            <a:endParaRPr lang="en-US" baseline="0" dirty="0" smtClean="0"/>
          </a:p>
          <a:p>
            <a:pPr>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5E0C3846-8D4C-4326-8BC7-9B455A036298}"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ITAR (International Traffic in Arms Regulations) and the EAR (Export Administration Regulations) are export control regulations run by different departments of the US Government.  Both of them are designed to help ensure that defense related technology does not get into the wrong hands. Satellites</a:t>
            </a:r>
            <a:r>
              <a:rPr lang="en-US" sz="1200" kern="1200" baseline="0" dirty="0" smtClean="0">
                <a:solidFill>
                  <a:schemeClr val="tx1"/>
                </a:solidFill>
                <a:latin typeface="+mn-lt"/>
                <a:ea typeface="+mn-ea"/>
                <a:cs typeface="+mn-cs"/>
              </a:rPr>
              <a:t> are a controlled technology. </a:t>
            </a:r>
            <a:endParaRPr lang="en-US" dirty="0"/>
          </a:p>
        </p:txBody>
      </p:sp>
      <p:sp>
        <p:nvSpPr>
          <p:cNvPr id="4" name="Slide Number Placeholder 3"/>
          <p:cNvSpPr>
            <a:spLocks noGrp="1"/>
          </p:cNvSpPr>
          <p:nvPr>
            <p:ph type="sldNum" sz="quarter" idx="10"/>
          </p:nvPr>
        </p:nvSpPr>
        <p:spPr/>
        <p:txBody>
          <a:bodyPr/>
          <a:lstStyle/>
          <a:p>
            <a:fld id="{5E0C3846-8D4C-4326-8BC7-9B455A036298}"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United through </a:t>
            </a:r>
            <a:r>
              <a:rPr lang="en-US" dirty="0" err="1" smtClean="0"/>
              <a:t>github</a:t>
            </a:r>
            <a:r>
              <a:rPr lang="en-US" dirty="0" smtClean="0"/>
              <a:t>!</a:t>
            </a:r>
          </a:p>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13</a:t>
            </a:fld>
            <a:endParaRPr lang="en-US"/>
          </a:p>
        </p:txBody>
      </p:sp>
    </p:spTree>
    <p:extLst>
      <p:ext uri="{BB962C8B-B14F-4D97-AF65-F5344CB8AC3E}">
        <p14:creationId xmlns:p14="http://schemas.microsoft.com/office/powerpoint/2010/main" val="1193691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646707-6BBD-41A9-B4DF-0C76A73A2D2A}" type="slidenum">
              <a:rPr lang="en-US" smtClean="0"/>
              <a:t>14</a:t>
            </a:fld>
            <a:endParaRPr lang="en-US"/>
          </a:p>
        </p:txBody>
      </p:sp>
    </p:spTree>
    <p:extLst>
      <p:ext uri="{BB962C8B-B14F-4D97-AF65-F5344CB8AC3E}">
        <p14:creationId xmlns:p14="http://schemas.microsoft.com/office/powerpoint/2010/main" val="3732221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733203"/>
            <a:ext cx="9144000" cy="612479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477000" y="1295400"/>
            <a:ext cx="901373" cy="901373"/>
          </a:xfrm>
          <a:prstGeom prst="ellipse">
            <a:avLst/>
          </a:prstGeom>
          <a:ln>
            <a:noFill/>
          </a:ln>
          <a:effectLst>
            <a:outerShdw blurRad="292100" dist="76200" dir="2700000" algn="tl" rotWithShape="0">
              <a:srgbClr val="333333">
                <a:alpha val="50000"/>
              </a:srgbClr>
            </a:outerShdw>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791200" y="1905000"/>
            <a:ext cx="1240461" cy="1240461"/>
          </a:xfrm>
          <a:prstGeom prst="ellipse">
            <a:avLst/>
          </a:prstGeom>
          <a:ln>
            <a:noFill/>
          </a:ln>
          <a:effectLst>
            <a:outerShdw blurRad="292100" dist="76200" dir="2700000" algn="tl" rotWithShape="0">
              <a:srgbClr val="333333">
                <a:alpha val="50000"/>
              </a:srgbClr>
            </a:outerShdw>
          </a:effectLst>
        </p:spPr>
      </p:pic>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705600" y="2209800"/>
            <a:ext cx="1828800" cy="1828800"/>
          </a:xfrm>
          <a:prstGeom prst="ellipse">
            <a:avLst/>
          </a:prstGeom>
          <a:ln>
            <a:noFill/>
          </a:ln>
          <a:effectLst>
            <a:outerShdw blurRad="292100" dist="76200" dir="2700000" algn="tl" rotWithShape="0">
              <a:srgbClr val="333333">
                <a:alpha val="50000"/>
              </a:srgbClr>
            </a:outerShdw>
          </a:effectLst>
        </p:spPr>
      </p:pic>
      <p:sp>
        <p:nvSpPr>
          <p:cNvPr id="2" name="Title 1"/>
          <p:cNvSpPr>
            <a:spLocks noGrp="1"/>
          </p:cNvSpPr>
          <p:nvPr>
            <p:ph type="ctrTitle"/>
          </p:nvPr>
        </p:nvSpPr>
        <p:spPr>
          <a:xfrm>
            <a:off x="381000" y="381001"/>
            <a:ext cx="7772400" cy="761999"/>
          </a:xfrm>
        </p:spPr>
        <p:txBody>
          <a:bodyPr anchor="t"/>
          <a:lstStyle>
            <a:lvl1pPr algn="l">
              <a:defRPr>
                <a:latin typeface="Georgia" pitchFamily="18"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39948" y="1219200"/>
            <a:ext cx="5275052" cy="1295400"/>
          </a:xfrm>
        </p:spPr>
        <p:txBody>
          <a:bodyPr>
            <a:normAutofit/>
          </a:bodyPr>
          <a:lstStyle>
            <a:lvl1pPr marL="0" indent="0" algn="l">
              <a:buNone/>
              <a:defRPr sz="1600" baseline="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500"/>
                                  </p:stCondLst>
                                  <p:iterate type="lt">
                                    <p:tmPct val="5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par>
                                <p:cTn id="17" presetID="31" presetClass="entr" presetSubtype="0" fill="hold" nodeType="withEffect">
                                  <p:stCondLst>
                                    <p:cond delay="1000"/>
                                  </p:stCondLst>
                                  <p:iterate type="lt">
                                    <p:tmPct val="5000"/>
                                  </p:iterate>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92" t="50811" r="45394" b="-590"/>
          <a:stretch/>
        </p:blipFill>
        <p:spPr>
          <a:xfrm>
            <a:off x="-13648" y="0"/>
            <a:ext cx="9157648" cy="5582272"/>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5800" y="1066799"/>
            <a:ext cx="1979920" cy="2013807"/>
          </a:xfrm>
          <a:prstGeom prst="ellipse">
            <a:avLst/>
          </a:prstGeom>
          <a:ln>
            <a:noFill/>
          </a:ln>
          <a:effectLst>
            <a:outerShdw blurRad="292100" dist="139700" dir="2700000" algn="tl" rotWithShape="0">
              <a:srgbClr val="333333">
                <a:alpha val="65000"/>
              </a:srgbClr>
            </a:outerShdw>
          </a:effectLst>
        </p:spPr>
      </p:pic>
      <p:sp>
        <p:nvSpPr>
          <p:cNvPr id="2" name="Title 1"/>
          <p:cNvSpPr>
            <a:spLocks noGrp="1"/>
          </p:cNvSpPr>
          <p:nvPr>
            <p:ph type="title" hasCustomPrompt="1"/>
          </p:nvPr>
        </p:nvSpPr>
        <p:spPr>
          <a:xfrm>
            <a:off x="3768304" y="1905000"/>
            <a:ext cx="5105400" cy="1143001"/>
          </a:xfrm>
        </p:spPr>
        <p:txBody>
          <a:bodyPr anchor="b" anchorCtr="0">
            <a:normAutofit/>
          </a:bodyPr>
          <a:lstStyle>
            <a:lvl1pPr algn="l">
              <a:defRPr sz="3600" b="0" cap="none">
                <a:latin typeface="Georgia"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810000" y="3048000"/>
            <a:ext cx="5105400" cy="1500187"/>
          </a:xfrm>
        </p:spPr>
        <p:txBody>
          <a:bodyPr anchor="t"/>
          <a:lstStyle>
            <a:lvl1pPr marL="0" indent="0">
              <a:buNone/>
              <a:defRPr sz="2000">
                <a:solidFill>
                  <a:schemeClr val="tx1"/>
                </a:solidFill>
                <a:latin typeface="Georgia"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14400"/>
          </a:xfrm>
        </p:spPr>
        <p:txBody>
          <a:bodyPr anchor="t">
            <a:normAutofit/>
          </a:bodyPr>
          <a:lstStyle>
            <a:lvl1pPr algn="l">
              <a:defRPr sz="2800">
                <a:latin typeface="Georgia"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lnSpc>
                <a:spcPct val="150000"/>
              </a:lnSpc>
              <a:spcBef>
                <a:spcPts val="0"/>
              </a:spcBef>
              <a:buSzPct val="130000"/>
              <a:buFont typeface="Arial" pitchFamily="34" charset="0"/>
              <a:buChar char="•"/>
              <a:defRPr sz="2000">
                <a:latin typeface="Georgia" pitchFamily="18" charset="0"/>
              </a:defRPr>
            </a:lvl1pPr>
            <a:lvl2pPr marL="571500" indent="-228600">
              <a:lnSpc>
                <a:spcPct val="150000"/>
              </a:lnSpc>
              <a:spcBef>
                <a:spcPts val="0"/>
              </a:spcBef>
              <a:buSzPct val="60000"/>
              <a:buFont typeface="Courier New" pitchFamily="49" charset="0"/>
              <a:buChar char="o"/>
              <a:defRPr sz="1800">
                <a:latin typeface="Georgia" pitchFamily="18" charset="0"/>
              </a:defRPr>
            </a:lvl2pPr>
            <a:lvl3pPr>
              <a:defRPr sz="2000">
                <a:latin typeface="Georgia" pitchFamily="18" charset="0"/>
              </a:defRPr>
            </a:lvl3pPr>
            <a:lvl4pPr>
              <a:defRPr sz="2000">
                <a:latin typeface="Georgia" pitchFamily="18" charset="0"/>
              </a:defRPr>
            </a:lvl4pPr>
            <a:lvl5pPr>
              <a:defRPr sz="2000">
                <a:latin typeface="Georgia"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F922158D-428B-4987-8B28-745A2AFA125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28800"/>
            <a:ext cx="4038600" cy="42973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22158D-428B-4987-8B28-745A2AFA125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096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22158D-428B-4987-8B28-745A2AFA1252}" type="datetimeFigureOut">
              <a:rPr lang="en-US" smtClean="0"/>
              <a:t>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22158D-428B-4987-8B28-745A2AFA1252}" type="datetimeFigureOut">
              <a:rPr lang="en-US" smtClean="0"/>
              <a:t>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2158D-428B-4987-8B28-745A2AFA1252}" type="datetimeFigureOut">
              <a:rPr lang="en-US" smtClean="0"/>
              <a:t>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008313" cy="7620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914400"/>
            <a:ext cx="5111750" cy="521176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752600"/>
            <a:ext cx="3008313" cy="4373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2158D-428B-4987-8B28-745A2AFA125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FC477-0A05-4F3E-8EE9-E015C9089D56}" type="slidenum">
              <a:rPr lang="en-US" smtClean="0"/>
              <a:t>‹#›</a:t>
            </a:fld>
            <a:endParaRPr lang="en-US"/>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14400"/>
            <a:ext cx="8229600" cy="9144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828800"/>
            <a:ext cx="8229600"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2158D-428B-4987-8B28-745A2AFA1252}" type="datetimeFigureOut">
              <a:rPr lang="en-US" smtClean="0"/>
              <a:t>11/3/15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5FC477-0A05-4F3E-8EE9-E015C9089D56}" type="slidenum">
              <a:rPr lang="en-US" smtClean="0"/>
              <a:t>‹#›</a:t>
            </a:fld>
            <a:endParaRPr lang="en-US"/>
          </a:p>
        </p:txBody>
      </p:sp>
      <p:pic>
        <p:nvPicPr>
          <p:cNvPr id="7" name="Picture 6"/>
          <p:cNvPicPr>
            <a:picLocks noChangeAspect="1"/>
          </p:cNvPicPr>
          <p:nvPr/>
        </p:nvPicPr>
        <p:blipFill rotWithShape="1">
          <a:blip r:embed="rId13" cstate="email">
            <a:extLst>
              <a:ext uri="{28A0092B-C50C-407E-A947-70E740481C1C}">
                <a14:useLocalDpi xmlns:a14="http://schemas.microsoft.com/office/drawing/2010/main"/>
              </a:ext>
            </a:extLst>
          </a:blip>
          <a:srcRect l="-144"/>
          <a:stretch/>
        </p:blipFill>
        <p:spPr>
          <a:xfrm>
            <a:off x="-13251" y="0"/>
            <a:ext cx="9157252" cy="66044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1.xml"/><Relationship Id="rId6" Type="http://schemas.openxmlformats.org/officeDocument/2006/relationships/image" Target="../media/image8.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1" Type="http://schemas.openxmlformats.org/officeDocument/2006/relationships/tags" Target="../tags/tag6.xml"/><Relationship Id="rId2"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3.xml"/><Relationship Id="rId3"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1.jpg"/><Relationship Id="rId9"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jpe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eg"/><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hyperlink" Target="mailto:phase4@amsat.org" TargetMode="External"/><Relationship Id="rId4" Type="http://schemas.openxmlformats.org/officeDocument/2006/relationships/hyperlink" Target="mailto:w5nyv@yahoo.com" TargetMode="External"/><Relationship Id="rId5" Type="http://schemas.openxmlformats.org/officeDocument/2006/relationships/hyperlink" Target="mailto:vpe@amsat.org" TargetMode="External"/><Relationship Id="rId1" Type="http://schemas.openxmlformats.org/officeDocument/2006/relationships/slideLayout" Target="../slideLayouts/slideLayout3.xml"/><Relationship Id="rId2" Type="http://schemas.openxmlformats.org/officeDocument/2006/relationships/hyperlink" Target="https://github.com/phase4ground"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png"/><Relationship Id="rId8" Type="http://schemas.openxmlformats.org/officeDocument/2006/relationships/image" Target="../media/image18.gi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r>
              <a:rPr lang="en-US" dirty="0" smtClean="0"/>
              <a:t>4 on 4</a:t>
            </a:r>
            <a:endParaRPr lang="en-US" dirty="0"/>
          </a:p>
        </p:txBody>
      </p:sp>
      <p:sp>
        <p:nvSpPr>
          <p:cNvPr id="3" name="Subtitle 2"/>
          <p:cNvSpPr>
            <a:spLocks noGrp="1"/>
          </p:cNvSpPr>
          <p:nvPr>
            <p:ph type="subTitle" idx="1"/>
            <p:custDataLst>
              <p:tags r:id="rId3"/>
            </p:custDataLst>
          </p:nvPr>
        </p:nvSpPr>
        <p:spPr/>
        <p:txBody>
          <a:bodyPr/>
          <a:lstStyle/>
          <a:p>
            <a:r>
              <a:rPr lang="en-US" dirty="0" smtClean="0"/>
              <a:t>Phase 4 Update for Palomar Amateur Radio Club</a:t>
            </a:r>
          </a:p>
          <a:p>
            <a:r>
              <a:rPr lang="en-US" dirty="0" smtClean="0"/>
              <a:t>November 4, 2015</a:t>
            </a:r>
            <a:endParaRPr lang="en-US" dirty="0"/>
          </a:p>
        </p:txBody>
      </p:sp>
      <p:sp>
        <p:nvSpPr>
          <p:cNvPr id="9" name="TextBox 8"/>
          <p:cNvSpPr txBox="1"/>
          <p:nvPr/>
        </p:nvSpPr>
        <p:spPr>
          <a:xfrm>
            <a:off x="1371197" y="1693220"/>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6400" y="838200"/>
            <a:ext cx="3429000" cy="3429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685800"/>
            <a:ext cx="8229600" cy="914400"/>
          </a:xfrm>
        </p:spPr>
        <p:txBody>
          <a:bodyPr/>
          <a:lstStyle/>
          <a:p>
            <a:r>
              <a:rPr lang="en-US" dirty="0" smtClean="0"/>
              <a:t>Current Status</a:t>
            </a:r>
            <a:endParaRPr lang="en-US" dirty="0"/>
          </a:p>
        </p:txBody>
      </p:sp>
      <p:sp>
        <p:nvSpPr>
          <p:cNvPr id="4" name="Content Placeholder 3"/>
          <p:cNvSpPr>
            <a:spLocks noGrp="1"/>
          </p:cNvSpPr>
          <p:nvPr>
            <p:ph idx="1"/>
          </p:nvPr>
        </p:nvSpPr>
        <p:spPr>
          <a:xfrm>
            <a:off x="381000" y="1295400"/>
            <a:ext cx="8458200" cy="5029200"/>
          </a:xfrm>
        </p:spPr>
        <p:txBody>
          <a:bodyPr/>
          <a:lstStyle/>
          <a:p>
            <a:pPr>
              <a:lnSpc>
                <a:spcPct val="150000"/>
              </a:lnSpc>
            </a:pPr>
            <a:r>
              <a:rPr lang="en-US" dirty="0" smtClean="0"/>
              <a:t>We have a growing team of 40 volunteers/employees </a:t>
            </a:r>
          </a:p>
          <a:p>
            <a:pPr>
              <a:lnSpc>
                <a:spcPct val="150000"/>
              </a:lnSpc>
            </a:pPr>
            <a:r>
              <a:rPr lang="en-US" dirty="0" smtClean="0"/>
              <a:t>A $100,000+ rideshare payload study at MSS is underway</a:t>
            </a:r>
            <a:endParaRPr lang="en-US" dirty="0"/>
          </a:p>
          <a:p>
            <a:pPr>
              <a:lnSpc>
                <a:spcPct val="150000"/>
              </a:lnSpc>
            </a:pPr>
            <a:r>
              <a:rPr lang="en-US" dirty="0" smtClean="0"/>
              <a:t>We are expecting a late 2016 or early 2017 launch</a:t>
            </a:r>
          </a:p>
          <a:p>
            <a:pPr>
              <a:lnSpc>
                <a:spcPct val="150000"/>
              </a:lnSpc>
            </a:pPr>
            <a:r>
              <a:rPr lang="en-US" dirty="0" smtClean="0"/>
              <a:t>We will have 100 watts of power from the spacecraft</a:t>
            </a:r>
          </a:p>
          <a:p>
            <a:pPr>
              <a:lnSpc>
                <a:spcPct val="150000"/>
              </a:lnSpc>
            </a:pPr>
            <a:r>
              <a:rPr lang="en-US" dirty="0" smtClean="0"/>
              <a:t>We will enjoy access to the </a:t>
            </a:r>
            <a:r>
              <a:rPr lang="en-US" dirty="0" err="1" smtClean="0"/>
              <a:t>coldplate</a:t>
            </a:r>
            <a:endParaRPr lang="en-US" dirty="0" smtClean="0"/>
          </a:p>
          <a:p>
            <a:pPr>
              <a:lnSpc>
                <a:spcPct val="150000"/>
              </a:lnSpc>
            </a:pPr>
            <a:r>
              <a:rPr lang="en-US" dirty="0" smtClean="0"/>
              <a:t>We can use several external areas on the spacecraft for antennas</a:t>
            </a:r>
          </a:p>
          <a:p>
            <a:pPr>
              <a:lnSpc>
                <a:spcPct val="150000"/>
              </a:lnSpc>
            </a:pPr>
            <a:r>
              <a:rPr lang="en-US" dirty="0" smtClean="0"/>
              <a:t>We do not have to control the spacecraft</a:t>
            </a:r>
          </a:p>
          <a:p>
            <a:pPr>
              <a:lnSpc>
                <a:spcPct val="150000"/>
              </a:lnSpc>
            </a:pPr>
            <a:r>
              <a:rPr lang="en-US" dirty="0"/>
              <a:t>G</a:t>
            </a:r>
            <a:r>
              <a:rPr lang="en-US" dirty="0" smtClean="0"/>
              <a:t>round station development is completely open source</a:t>
            </a:r>
          </a:p>
          <a:p>
            <a:pPr>
              <a:lnSpc>
                <a:spcPct val="150000"/>
              </a:lnSpc>
            </a:pPr>
            <a:r>
              <a:rPr lang="en-US" dirty="0" smtClean="0"/>
              <a:t>Space segment development is ITAR controlled </a:t>
            </a:r>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Satellite Footprint – 74 W</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9692" r="14669"/>
          <a:stretch/>
        </p:blipFill>
        <p:spPr>
          <a:xfrm>
            <a:off x="1" y="1752600"/>
            <a:ext cx="9144000" cy="4419600"/>
          </a:xfrm>
          <a:prstGeom prst="rect">
            <a:avLst/>
          </a:prstGeom>
        </p:spPr>
      </p:pic>
    </p:spTree>
    <p:extLst>
      <p:ext uri="{BB962C8B-B14F-4D97-AF65-F5344CB8AC3E}">
        <p14:creationId xmlns:p14="http://schemas.microsoft.com/office/powerpoint/2010/main" val="2326556346"/>
      </p:ext>
    </p:extLst>
  </p:cSld>
  <p:clrMapOvr>
    <a:masterClrMapping/>
  </p:clrMapOvr>
  <p:transition xmlns:p14="http://schemas.microsoft.com/office/powerpoint/2010/mai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and Resolutions</a:t>
            </a:r>
            <a:endParaRPr lang="en-US" dirty="0"/>
          </a:p>
        </p:txBody>
      </p:sp>
      <p:sp>
        <p:nvSpPr>
          <p:cNvPr id="5" name="Content Placeholder 4"/>
          <p:cNvSpPr>
            <a:spLocks noGrp="1"/>
          </p:cNvSpPr>
          <p:nvPr>
            <p:ph idx="1"/>
          </p:nvPr>
        </p:nvSpPr>
        <p:spPr/>
        <p:txBody>
          <a:bodyPr>
            <a:normAutofit fontScale="92500" lnSpcReduction="10000"/>
          </a:bodyPr>
          <a:lstStyle/>
          <a:p>
            <a:pPr>
              <a:lnSpc>
                <a:spcPct val="150000"/>
              </a:lnSpc>
            </a:pPr>
            <a:r>
              <a:rPr lang="en-US" dirty="0" smtClean="0"/>
              <a:t>International Traffic in Arms Regulations directly affects this project</a:t>
            </a:r>
          </a:p>
          <a:p>
            <a:r>
              <a:rPr lang="en-US" dirty="0"/>
              <a:t>What and how did it impact the project?</a:t>
            </a:r>
          </a:p>
          <a:p>
            <a:pPr lvl="1"/>
            <a:r>
              <a:rPr lang="en-US" dirty="0"/>
              <a:t>Time wasted, stress increased, harsh and unnecessary limits on human </a:t>
            </a:r>
            <a:r>
              <a:rPr lang="en-US" dirty="0" smtClean="0"/>
              <a:t>resources</a:t>
            </a:r>
          </a:p>
          <a:p>
            <a:pPr>
              <a:lnSpc>
                <a:spcPct val="150000"/>
              </a:lnSpc>
            </a:pPr>
            <a:r>
              <a:rPr lang="en-US" dirty="0" smtClean="0"/>
              <a:t>Splitting up the project into </a:t>
            </a:r>
            <a:r>
              <a:rPr lang="en-US" b="1" dirty="0" smtClean="0"/>
              <a:t>Ground</a:t>
            </a:r>
            <a:r>
              <a:rPr lang="en-US" dirty="0" smtClean="0"/>
              <a:t> and </a:t>
            </a:r>
            <a:r>
              <a:rPr lang="en-US" b="1" dirty="0"/>
              <a:t>S</a:t>
            </a:r>
            <a:r>
              <a:rPr lang="en-US" b="1" dirty="0" smtClean="0"/>
              <a:t>pace</a:t>
            </a:r>
            <a:r>
              <a:rPr lang="en-US" dirty="0" smtClean="0"/>
              <a:t> allowed for open source development of the ground station while enabling the space segment development to continue to comply with ITAR. </a:t>
            </a:r>
          </a:p>
          <a:p>
            <a:pPr>
              <a:lnSpc>
                <a:spcPct val="150000"/>
              </a:lnSpc>
            </a:pPr>
            <a:r>
              <a:rPr lang="en-US" dirty="0" smtClean="0"/>
              <a:t>Teams are now separate and communicate through the Air Interface Document, which defines the radio link between satellite and stations on the ground.</a:t>
            </a:r>
            <a:endParaRPr lang="en-US" dirty="0"/>
          </a:p>
        </p:txBody>
      </p:sp>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Top-level Team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5042945"/>
              </p:ext>
            </p:extLst>
          </p:nvPr>
        </p:nvGraphicFramePr>
        <p:xfrm>
          <a:off x="457200" y="1828800"/>
          <a:ext cx="8229600" cy="429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12015062_10153001489786883_1121530478985270090_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3810000"/>
            <a:ext cx="4191000" cy="2357438"/>
          </a:xfrm>
          <a:prstGeom prst="rect">
            <a:avLst/>
          </a:prstGeom>
        </p:spPr>
      </p:pic>
      <p:pic>
        <p:nvPicPr>
          <p:cNvPr id="6" name="Picture 5" descr="GitHub-M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5200" y="2362200"/>
            <a:ext cx="1447800" cy="1447800"/>
          </a:xfrm>
          <a:prstGeom prst="rect">
            <a:avLst/>
          </a:prstGeom>
        </p:spPr>
      </p:pic>
      <p:sp>
        <p:nvSpPr>
          <p:cNvPr id="7" name="TextBox 6"/>
          <p:cNvSpPr txBox="1"/>
          <p:nvPr/>
        </p:nvSpPr>
        <p:spPr>
          <a:xfrm>
            <a:off x="5029200" y="2057400"/>
            <a:ext cx="3725374" cy="369332"/>
          </a:xfrm>
          <a:prstGeom prst="rect">
            <a:avLst/>
          </a:prstGeom>
          <a:noFill/>
        </p:spPr>
        <p:txBody>
          <a:bodyPr wrap="none" rtlCol="0">
            <a:spAutoFit/>
          </a:bodyPr>
          <a:lstStyle/>
          <a:p>
            <a:r>
              <a:rPr lang="en-US" dirty="0"/>
              <a:t>https://</a:t>
            </a:r>
            <a:r>
              <a:rPr lang="en-US" dirty="0" err="1"/>
              <a:t>github.com</a:t>
            </a:r>
            <a:r>
              <a:rPr lang="en-US" dirty="0"/>
              <a:t>/phase4ground</a:t>
            </a:r>
          </a:p>
        </p:txBody>
      </p:sp>
    </p:spTree>
    <p:extLst>
      <p:ext uri="{BB962C8B-B14F-4D97-AF65-F5344CB8AC3E}">
        <p14:creationId xmlns:p14="http://schemas.microsoft.com/office/powerpoint/2010/main" val="21691685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Phase 4 Ground Team Structure</a:t>
            </a:r>
            <a:endParaRPr lang="en-US" dirty="0"/>
          </a:p>
        </p:txBody>
      </p:sp>
      <p:pic>
        <p:nvPicPr>
          <p:cNvPr id="13" name="Picture 12" descr="herd_of_ca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496300" cy="4787900"/>
          </a:xfrm>
          <a:prstGeom prst="rect">
            <a:avLst/>
          </a:prstGeom>
        </p:spPr>
      </p:pic>
    </p:spTree>
    <p:extLst>
      <p:ext uri="{BB962C8B-B14F-4D97-AF65-F5344CB8AC3E}">
        <p14:creationId xmlns:p14="http://schemas.microsoft.com/office/powerpoint/2010/main" val="193654336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48883491"/>
              </p:ext>
            </p:extLst>
          </p:nvPr>
        </p:nvGraphicFramePr>
        <p:xfrm>
          <a:off x="457200" y="990600"/>
          <a:ext cx="8382000" cy="55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0"/>
          <p:cNvSpPr>
            <a:spLocks noGrp="1"/>
          </p:cNvSpPr>
          <p:nvPr>
            <p:ph type="title"/>
          </p:nvPr>
        </p:nvSpPr>
        <p:spPr>
          <a:xfrm>
            <a:off x="457200" y="914400"/>
            <a:ext cx="8229600" cy="914400"/>
          </a:xfrm>
        </p:spPr>
        <p:txBody>
          <a:bodyPr/>
          <a:lstStyle/>
          <a:p>
            <a:r>
              <a:rPr lang="en-US" dirty="0" smtClean="0"/>
              <a:t>It’s All About The Team</a:t>
            </a:r>
            <a:endParaRPr lang="en-US" dirty="0"/>
          </a:p>
        </p:txBody>
      </p:sp>
    </p:spTree>
    <p:extLst>
      <p:ext uri="{BB962C8B-B14F-4D97-AF65-F5344CB8AC3E}">
        <p14:creationId xmlns:p14="http://schemas.microsoft.com/office/powerpoint/2010/main" val="3012323625"/>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58933419"/>
              </p:ext>
            </p:extLst>
          </p:nvPr>
        </p:nvGraphicFramePr>
        <p:xfrm>
          <a:off x="648989" y="1210663"/>
          <a:ext cx="8001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0"/>
          <p:cNvSpPr>
            <a:spLocks noGrp="1"/>
          </p:cNvSpPr>
          <p:nvPr>
            <p:ph type="title"/>
          </p:nvPr>
        </p:nvSpPr>
        <p:spPr>
          <a:xfrm>
            <a:off x="457200" y="914400"/>
            <a:ext cx="8229600" cy="914400"/>
          </a:xfrm>
        </p:spPr>
        <p:txBody>
          <a:bodyPr/>
          <a:lstStyle/>
          <a:p>
            <a:r>
              <a:rPr lang="en-US" dirty="0" smtClean="0"/>
              <a:t>Phase 4 Ground Leadership Supports the Team</a:t>
            </a:r>
            <a:endParaRPr lang="en-US" dirty="0"/>
          </a:p>
        </p:txBody>
      </p:sp>
    </p:spTree>
    <p:extLst>
      <p:ext uri="{BB962C8B-B14F-4D97-AF65-F5344CB8AC3E}">
        <p14:creationId xmlns:p14="http://schemas.microsoft.com/office/powerpoint/2010/main" val="274523499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Development System</a:t>
            </a:r>
            <a:endParaRPr lang="en-US" dirty="0"/>
          </a:p>
        </p:txBody>
      </p:sp>
      <p:sp>
        <p:nvSpPr>
          <p:cNvPr id="11" name="Subtitle 10"/>
          <p:cNvSpPr>
            <a:spLocks noGrp="1"/>
          </p:cNvSpPr>
          <p:nvPr>
            <p:ph idx="1"/>
          </p:nvPr>
        </p:nvSpPr>
        <p:spPr/>
        <p:txBody>
          <a:bodyPr/>
          <a:lstStyle/>
          <a:p>
            <a:r>
              <a:rPr lang="en-US" b="1" dirty="0" err="1" smtClean="0"/>
              <a:t>Groundsat</a:t>
            </a:r>
            <a:r>
              <a:rPr lang="en-US" dirty="0" smtClean="0"/>
              <a:t> </a:t>
            </a:r>
            <a:endParaRPr lang="en-US" dirty="0" smtClean="0"/>
          </a:p>
          <a:p>
            <a:r>
              <a:rPr lang="en-US" b="1" dirty="0" smtClean="0"/>
              <a:t>ARAP</a:t>
            </a:r>
            <a:endParaRPr lang="en-US" dirty="0" smtClean="0"/>
          </a:p>
          <a:p>
            <a:r>
              <a:rPr lang="en-US" b="1" dirty="0" smtClean="0"/>
              <a:t>User </a:t>
            </a:r>
            <a:r>
              <a:rPr lang="en-US" b="1" dirty="0" smtClean="0"/>
              <a:t>Terminals</a:t>
            </a:r>
            <a:endParaRPr lang="en-US" dirty="0"/>
          </a:p>
        </p:txBody>
      </p:sp>
    </p:spTree>
    <p:extLst>
      <p:ext uri="{BB962C8B-B14F-4D97-AF65-F5344CB8AC3E}">
        <p14:creationId xmlns:p14="http://schemas.microsoft.com/office/powerpoint/2010/main" val="50584502"/>
      </p:ext>
    </p:extLst>
  </p:cSld>
  <p:clrMapOvr>
    <a:masterClrMapping/>
  </p:clrMapOvr>
  <p:transition xmlns:p14="http://schemas.microsoft.com/office/powerpoint/2010/mai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1295400"/>
            <a:ext cx="2895600" cy="1143001"/>
          </a:xfrm>
        </p:spPr>
        <p:txBody>
          <a:bodyPr/>
          <a:lstStyle/>
          <a:p>
            <a:r>
              <a:rPr lang="en-US" dirty="0" err="1" smtClean="0"/>
              <a:t>Groundsat</a:t>
            </a:r>
            <a:endParaRPr lang="en-US" dirty="0"/>
          </a:p>
        </p:txBody>
      </p:sp>
      <p:pic>
        <p:nvPicPr>
          <p:cNvPr id="6" name="Picture 5" descr="Groundsat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04800"/>
            <a:ext cx="4267200" cy="34137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971800"/>
            <a:ext cx="3429000" cy="3429000"/>
          </a:xfrm>
          <a:prstGeom prst="rect">
            <a:avLst/>
          </a:prstGeom>
        </p:spPr>
      </p:pic>
    </p:spTree>
    <p:extLst>
      <p:ext uri="{BB962C8B-B14F-4D97-AF65-F5344CB8AC3E}">
        <p14:creationId xmlns:p14="http://schemas.microsoft.com/office/powerpoint/2010/main" val="2289557707"/>
      </p:ext>
    </p:extLst>
  </p:cSld>
  <p:clrMapOvr>
    <a:masterClrMapping/>
  </p:clrMapOvr>
  <p:transition xmlns:p14="http://schemas.microsoft.com/office/powerpoint/2010/mai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5-11-02 18.17.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7295"/>
            <a:ext cx="9144000" cy="4950705"/>
          </a:xfrm>
          <a:prstGeom prst="rect">
            <a:avLst/>
          </a:prstGeom>
        </p:spPr>
      </p:pic>
      <p:sp>
        <p:nvSpPr>
          <p:cNvPr id="6" name="Title 1"/>
          <p:cNvSpPr txBox="1">
            <a:spLocks/>
          </p:cNvSpPr>
          <p:nvPr/>
        </p:nvSpPr>
        <p:spPr>
          <a:xfrm>
            <a:off x="381000" y="838200"/>
            <a:ext cx="8534400" cy="838201"/>
          </a:xfrm>
          <a:prstGeom prst="rect">
            <a:avLst/>
          </a:prstGeom>
        </p:spPr>
        <p:txBody>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dirty="0" err="1" smtClean="0"/>
              <a:t>Groundsat</a:t>
            </a:r>
            <a:r>
              <a:rPr lang="en-US" dirty="0" smtClean="0"/>
              <a:t> sites are planned in four US locations with a variety of weather and geography.</a:t>
            </a:r>
            <a:endParaRPr lang="en-US" dirty="0"/>
          </a:p>
        </p:txBody>
      </p:sp>
    </p:spTree>
    <p:extLst>
      <p:ext uri="{BB962C8B-B14F-4D97-AF65-F5344CB8AC3E}">
        <p14:creationId xmlns:p14="http://schemas.microsoft.com/office/powerpoint/2010/main" val="957412808"/>
      </p:ext>
    </p:extLst>
  </p:cSld>
  <p:clrMapOvr>
    <a:masterClrMapping/>
  </p:clrMapOvr>
  <p:transition xmlns:p14="http://schemas.microsoft.com/office/powerpoint/2010/mai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4648200" cy="914400"/>
          </a:xfrm>
        </p:spPr>
        <p:txBody>
          <a:bodyPr/>
          <a:lstStyle/>
          <a:p>
            <a:r>
              <a:rPr lang="en-US" dirty="0" smtClean="0"/>
              <a:t>Phase 4 </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a:t>A digital microwave geosynchronous amateur radio satellite service system made possible by a partnership between Virginia Tech, AMSAT, and Millennium Space Systems. </a:t>
            </a:r>
          </a:p>
        </p:txBody>
      </p:sp>
      <p:pic>
        <p:nvPicPr>
          <p:cNvPr id="7" name="Picture 6" descr="AMSATAL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352800"/>
            <a:ext cx="3844636" cy="2819400"/>
          </a:xfrm>
          <a:prstGeom prst="rect">
            <a:avLst/>
          </a:prstGeom>
        </p:spPr>
      </p:pic>
      <p:pic>
        <p:nvPicPr>
          <p:cNvPr id="8" name="Picture 7" descr="vt-logo-transparent-1200x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86200"/>
            <a:ext cx="4267200" cy="917448"/>
          </a:xfrm>
          <a:prstGeom prst="rect">
            <a:avLst/>
          </a:prstGeom>
        </p:spPr>
      </p:pic>
      <p:pic>
        <p:nvPicPr>
          <p:cNvPr id="9" name="Picture 8" descr="165415LO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334000"/>
            <a:ext cx="4833646" cy="1066800"/>
          </a:xfrm>
          <a:prstGeom prst="rect">
            <a:avLst/>
          </a:prstGeom>
        </p:spPr>
      </p:pic>
    </p:spTree>
    <p:custDataLst>
      <p:tags r:id="rId1"/>
    </p:custData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1-02 11.36.07-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514600"/>
            <a:ext cx="3810000" cy="3150797"/>
          </a:xfrm>
          <a:prstGeom prst="rect">
            <a:avLst/>
          </a:prstGeom>
        </p:spPr>
      </p:pic>
      <p:pic>
        <p:nvPicPr>
          <p:cNvPr id="5" name="Picture 4" descr="GroundsatEquipmentUnboxing-878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895600"/>
            <a:ext cx="4038600" cy="2765793"/>
          </a:xfrm>
          <a:prstGeom prst="rect">
            <a:avLst/>
          </a:prstGeom>
        </p:spPr>
      </p:pic>
      <p:sp>
        <p:nvSpPr>
          <p:cNvPr id="6" name="Title 5"/>
          <p:cNvSpPr>
            <a:spLocks noGrp="1"/>
          </p:cNvSpPr>
          <p:nvPr>
            <p:ph type="title"/>
          </p:nvPr>
        </p:nvSpPr>
        <p:spPr/>
        <p:txBody>
          <a:bodyPr>
            <a:normAutofit fontScale="90000"/>
          </a:bodyPr>
          <a:lstStyle/>
          <a:p>
            <a:r>
              <a:rPr lang="en-US" dirty="0" smtClean="0"/>
              <a:t>USRP* X310 and </a:t>
            </a:r>
            <a:r>
              <a:rPr lang="en-US" dirty="0"/>
              <a:t>10MHz – </a:t>
            </a:r>
            <a:r>
              <a:rPr lang="en-US" dirty="0" smtClean="0"/>
              <a:t>6GHz RF daughter cards. This will simulate the FDMA demodulator and TDM modulator functions provided by the satellite. </a:t>
            </a:r>
            <a:endParaRPr lang="en-US" dirty="0"/>
          </a:p>
        </p:txBody>
      </p:sp>
      <p:sp>
        <p:nvSpPr>
          <p:cNvPr id="7" name="Title 5"/>
          <p:cNvSpPr txBox="1">
            <a:spLocks/>
          </p:cNvSpPr>
          <p:nvPr/>
        </p:nvSpPr>
        <p:spPr>
          <a:xfrm>
            <a:off x="533400" y="5867400"/>
            <a:ext cx="8229600" cy="914400"/>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b="1" dirty="0" smtClean="0"/>
              <a:t>*Universal Software Radio Peripheral</a:t>
            </a:r>
            <a:endParaRPr lang="en-US" dirty="0"/>
          </a:p>
        </p:txBody>
      </p:sp>
    </p:spTree>
    <p:extLst>
      <p:ext uri="{BB962C8B-B14F-4D97-AF65-F5344CB8AC3E}">
        <p14:creationId xmlns:p14="http://schemas.microsoft.com/office/powerpoint/2010/main" val="1546434527"/>
      </p:ext>
    </p:extLst>
  </p:cSld>
  <p:clrMapOvr>
    <a:masterClrMapping/>
  </p:clrMapOvr>
  <p:transition xmlns:p14="http://schemas.microsoft.com/office/powerpoint/2010/mai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AP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38200"/>
            <a:ext cx="6248400" cy="5623560"/>
          </a:xfrm>
          <a:prstGeom prst="rect">
            <a:avLst/>
          </a:prstGeom>
        </p:spPr>
      </p:pic>
    </p:spTree>
    <p:extLst>
      <p:ext uri="{BB962C8B-B14F-4D97-AF65-F5344CB8AC3E}">
        <p14:creationId xmlns:p14="http://schemas.microsoft.com/office/powerpoint/2010/main" val="639644366"/>
      </p:ext>
    </p:extLst>
  </p:cSld>
  <p:clrMapOvr>
    <a:masterClrMapping/>
  </p:clrMapOvr>
  <p:transition xmlns:p14="http://schemas.microsoft.com/office/powerpoint/2010/mai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Amateur Radio Access Points</a:t>
            </a:r>
            <a:endParaRPr lang="en-US" dirty="0"/>
          </a:p>
        </p:txBody>
      </p:sp>
      <p:sp>
        <p:nvSpPr>
          <p:cNvPr id="3" name="Content Placeholder 2"/>
          <p:cNvSpPr>
            <a:spLocks noGrp="1"/>
          </p:cNvSpPr>
          <p:nvPr>
            <p:ph idx="1"/>
          </p:nvPr>
        </p:nvSpPr>
        <p:spPr/>
        <p:txBody>
          <a:bodyPr>
            <a:normAutofit/>
          </a:bodyPr>
          <a:lstStyle/>
          <a:p>
            <a:r>
              <a:rPr lang="en-US" dirty="0"/>
              <a:t>Amateur Radio Access Points (ARAPs) </a:t>
            </a:r>
            <a:r>
              <a:rPr lang="en-US" b="1" dirty="0"/>
              <a:t>aggregate radio traffic and send it to the satellite</a:t>
            </a:r>
            <a:r>
              <a:rPr lang="en-US" dirty="0"/>
              <a:t>. They are powerful mobile stations that can provide emergency communications out of an affected area to either a satellite or </a:t>
            </a:r>
            <a:r>
              <a:rPr lang="en-US" dirty="0" err="1" smtClean="0"/>
              <a:t>Groundsat</a:t>
            </a:r>
            <a:r>
              <a:rPr lang="en-US" dirty="0" smtClean="0"/>
              <a:t>.</a:t>
            </a:r>
          </a:p>
          <a:p>
            <a:r>
              <a:rPr lang="en-US" dirty="0" smtClean="0"/>
              <a:t>The </a:t>
            </a:r>
            <a:r>
              <a:rPr lang="en-US" dirty="0"/>
              <a:t>goal is for emergency or credentialed personnel to </a:t>
            </a:r>
            <a:r>
              <a:rPr lang="en-US" b="1" dirty="0"/>
              <a:t>use their own radio gear</a:t>
            </a:r>
            <a:r>
              <a:rPr lang="en-US" dirty="0"/>
              <a:t>. </a:t>
            </a:r>
            <a:endParaRPr lang="en-US" dirty="0" smtClean="0"/>
          </a:p>
          <a:p>
            <a:r>
              <a:rPr lang="en-US" dirty="0" smtClean="0"/>
              <a:t>During </a:t>
            </a:r>
            <a:r>
              <a:rPr lang="en-US" dirty="0"/>
              <a:t>a communications emergency, </a:t>
            </a:r>
            <a:r>
              <a:rPr lang="en-US" b="1" dirty="0"/>
              <a:t>shared secrets </a:t>
            </a:r>
            <a:r>
              <a:rPr lang="en-US" dirty="0"/>
              <a:t>allow for control of access to the satellite uplink. </a:t>
            </a:r>
          </a:p>
        </p:txBody>
      </p:sp>
    </p:spTree>
    <p:extLst>
      <p:ext uri="{BB962C8B-B14F-4D97-AF65-F5344CB8AC3E}">
        <p14:creationId xmlns:p14="http://schemas.microsoft.com/office/powerpoint/2010/main" val="3831856136"/>
      </p:ext>
    </p:extLst>
  </p:cSld>
  <p:clrMapOvr>
    <a:masterClrMapping/>
  </p:clrMapOvr>
  <p:transition xmlns:p14="http://schemas.microsoft.com/office/powerpoint/2010/mai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193464_902868863099813_9063157396393172323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822" y="2971800"/>
            <a:ext cx="6321778" cy="3556000"/>
          </a:xfrm>
          <a:prstGeom prst="rect">
            <a:avLst/>
          </a:prstGeom>
        </p:spPr>
      </p:pic>
      <p:pic>
        <p:nvPicPr>
          <p:cNvPr id="3" name="Picture 2" descr="GroundsatEquipmentUnboxing-8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762000"/>
            <a:ext cx="4114800" cy="2743200"/>
          </a:xfrm>
          <a:prstGeom prst="rect">
            <a:avLst/>
          </a:prstGeom>
        </p:spPr>
      </p:pic>
      <p:sp>
        <p:nvSpPr>
          <p:cNvPr id="7" name="Title 6"/>
          <p:cNvSpPr>
            <a:spLocks noGrp="1"/>
          </p:cNvSpPr>
          <p:nvPr>
            <p:ph type="title"/>
          </p:nvPr>
        </p:nvSpPr>
        <p:spPr>
          <a:xfrm>
            <a:off x="4648200" y="914400"/>
            <a:ext cx="4038600" cy="1828800"/>
          </a:xfrm>
        </p:spPr>
        <p:txBody>
          <a:bodyPr>
            <a:normAutofit/>
          </a:bodyPr>
          <a:lstStyle/>
          <a:p>
            <a:r>
              <a:rPr lang="en-US" dirty="0" smtClean="0"/>
              <a:t>USRP B210 set up to demonstrate an ARAP collecting  local FM traffic. </a:t>
            </a:r>
            <a:endParaRPr lang="en-US" dirty="0"/>
          </a:p>
        </p:txBody>
      </p:sp>
      <p:sp>
        <p:nvSpPr>
          <p:cNvPr id="2" name="TextBox 1"/>
          <p:cNvSpPr txBox="1"/>
          <p:nvPr/>
        </p:nvSpPr>
        <p:spPr>
          <a:xfrm>
            <a:off x="228600" y="3733800"/>
            <a:ext cx="2362199" cy="1200329"/>
          </a:xfrm>
          <a:prstGeom prst="rect">
            <a:avLst/>
          </a:prstGeom>
          <a:noFill/>
        </p:spPr>
        <p:txBody>
          <a:bodyPr wrap="square" rtlCol="0">
            <a:spAutoFit/>
          </a:bodyPr>
          <a:lstStyle/>
          <a:p>
            <a:r>
              <a:rPr lang="en-US" dirty="0" smtClean="0"/>
              <a:t>First demonstration was made at the AMSAT Symposium on 18 October 2015.</a:t>
            </a:r>
          </a:p>
        </p:txBody>
      </p:sp>
    </p:spTree>
    <p:extLst>
      <p:ext uri="{BB962C8B-B14F-4D97-AF65-F5344CB8AC3E}">
        <p14:creationId xmlns:p14="http://schemas.microsoft.com/office/powerpoint/2010/main" val="2974953379"/>
      </p:ext>
    </p:extLst>
  </p:cSld>
  <p:clrMapOvr>
    <a:masterClrMapping/>
  </p:clrMapOvr>
  <p:transition xmlns:p14="http://schemas.microsoft.com/office/powerpoint/2010/mai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Terminals… are still a block diagram</a:t>
            </a:r>
            <a:endParaRPr lang="en-US" dirty="0"/>
          </a:p>
        </p:txBody>
      </p:sp>
      <p:pic>
        <p:nvPicPr>
          <p:cNvPr id="3" name="Picture 2" descr="UserTerminalBlock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05000"/>
            <a:ext cx="8046349" cy="3505200"/>
          </a:xfrm>
          <a:prstGeom prst="rect">
            <a:avLst/>
          </a:prstGeom>
        </p:spPr>
      </p:pic>
    </p:spTree>
    <p:extLst>
      <p:ext uri="{BB962C8B-B14F-4D97-AF65-F5344CB8AC3E}">
        <p14:creationId xmlns:p14="http://schemas.microsoft.com/office/powerpoint/2010/main" val="2991113366"/>
      </p:ext>
    </p:extLst>
  </p:cSld>
  <p:clrMapOvr>
    <a:masterClrMapping/>
  </p:clrMapOvr>
  <p:transition xmlns:p14="http://schemas.microsoft.com/office/powerpoint/2010/mai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3429000" cy="2971800"/>
          </a:xfrm>
        </p:spPr>
        <p:txBody>
          <a:bodyPr>
            <a:normAutofit/>
          </a:bodyPr>
          <a:lstStyle/>
          <a:p>
            <a:r>
              <a:rPr lang="en-US" dirty="0" smtClean="0"/>
              <a:t>But, we have a great block diagram that has survived its first review.</a:t>
            </a:r>
            <a:endParaRPr lang="en-US" dirty="0"/>
          </a:p>
        </p:txBody>
      </p:sp>
      <p:pic>
        <p:nvPicPr>
          <p:cNvPr id="3" name="Picture 2" descr="UT_app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838200"/>
            <a:ext cx="4208519" cy="5510945"/>
          </a:xfrm>
          <a:prstGeom prst="rect">
            <a:avLst/>
          </a:prstGeom>
        </p:spPr>
      </p:pic>
    </p:spTree>
    <p:extLst>
      <p:ext uri="{BB962C8B-B14F-4D97-AF65-F5344CB8AC3E}">
        <p14:creationId xmlns:p14="http://schemas.microsoft.com/office/powerpoint/2010/main" val="2421084091"/>
      </p:ext>
    </p:extLst>
  </p:cSld>
  <p:clrMapOvr>
    <a:masterClrMapping/>
  </p:clrMapOvr>
  <p:transition xmlns:p14="http://schemas.microsoft.com/office/powerpoint/2010/mai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server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762000"/>
            <a:ext cx="4740442" cy="5943600"/>
          </a:xfrm>
          <a:prstGeom prst="rect">
            <a:avLst/>
          </a:prstGeom>
        </p:spPr>
      </p:pic>
    </p:spTree>
    <p:extLst>
      <p:ext uri="{BB962C8B-B14F-4D97-AF65-F5344CB8AC3E}">
        <p14:creationId xmlns:p14="http://schemas.microsoft.com/office/powerpoint/2010/main" val="1140458004"/>
      </p:ext>
    </p:extLst>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modulation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616438"/>
            <a:ext cx="5765799" cy="6241562"/>
          </a:xfrm>
          <a:prstGeom prst="rect">
            <a:avLst/>
          </a:prstGeom>
        </p:spPr>
      </p:pic>
    </p:spTree>
    <p:extLst>
      <p:ext uri="{BB962C8B-B14F-4D97-AF65-F5344CB8AC3E}">
        <p14:creationId xmlns:p14="http://schemas.microsoft.com/office/powerpoint/2010/main" val="2477717798"/>
      </p:ext>
    </p:extLst>
  </p:cSld>
  <p:clrMapOvr>
    <a:masterClrMapping/>
  </p:clrMapOvr>
  <p:transition xmlns:p14="http://schemas.microsoft.com/office/powerpoint/2010/mai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T_RF_Spa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8327756" cy="4953000"/>
          </a:xfrm>
          <a:prstGeom prst="rect">
            <a:avLst/>
          </a:prstGeom>
        </p:spPr>
      </p:pic>
    </p:spTree>
    <p:extLst>
      <p:ext uri="{BB962C8B-B14F-4D97-AF65-F5344CB8AC3E}">
        <p14:creationId xmlns:p14="http://schemas.microsoft.com/office/powerpoint/2010/main" val="1694919092"/>
      </p:ext>
    </p:extLst>
  </p:cSld>
  <p:clrMapOvr>
    <a:masterClrMapping/>
  </p:clrMapOvr>
  <p:transition xmlns:p14="http://schemas.microsoft.com/office/powerpoint/2010/mai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Phase 4 Ground</a:t>
            </a:r>
            <a:endParaRPr lang="en-US" dirty="0"/>
          </a:p>
        </p:txBody>
      </p:sp>
      <p:sp>
        <p:nvSpPr>
          <p:cNvPr id="4" name="Content Placeholder 3"/>
          <p:cNvSpPr>
            <a:spLocks noGrp="1"/>
          </p:cNvSpPr>
          <p:nvPr>
            <p:ph idx="1"/>
          </p:nvPr>
        </p:nvSpPr>
        <p:spPr>
          <a:xfrm>
            <a:off x="457200" y="1600200"/>
            <a:ext cx="8229600" cy="1828800"/>
          </a:xfrm>
        </p:spPr>
        <p:txBody>
          <a:bodyPr>
            <a:normAutofit lnSpcReduction="10000"/>
          </a:bodyPr>
          <a:lstStyle/>
          <a:p>
            <a:r>
              <a:rPr lang="en-US" dirty="0">
                <a:hlinkClick r:id="rId2"/>
              </a:rPr>
              <a:t>https://github.com/</a:t>
            </a:r>
            <a:r>
              <a:rPr lang="en-US" dirty="0" smtClean="0">
                <a:hlinkClick r:id="rId2"/>
              </a:rPr>
              <a:t>phase4ground</a:t>
            </a:r>
            <a:r>
              <a:rPr lang="en-US" dirty="0" smtClean="0"/>
              <a:t> (team of 15 not visible)</a:t>
            </a:r>
          </a:p>
          <a:p>
            <a:r>
              <a:rPr lang="en-US" dirty="0" smtClean="0">
                <a:hlinkClick r:id="rId3"/>
              </a:rPr>
              <a:t>phase4@amsat.org</a:t>
            </a:r>
            <a:r>
              <a:rPr lang="en-US" dirty="0" smtClean="0"/>
              <a:t> (apply for membership to this address, open to both US and non-US citizens)</a:t>
            </a:r>
          </a:p>
          <a:p>
            <a:r>
              <a:rPr lang="en-US" dirty="0" smtClean="0"/>
              <a:t>Contact Michelle </a:t>
            </a:r>
            <a:r>
              <a:rPr lang="en-US" dirty="0" smtClean="0">
                <a:hlinkClick r:id="rId4"/>
              </a:rPr>
              <a:t>w5nyv@yahoo.com</a:t>
            </a:r>
            <a:r>
              <a:rPr lang="en-US" dirty="0" smtClean="0"/>
              <a:t> for more information.</a:t>
            </a:r>
          </a:p>
        </p:txBody>
      </p:sp>
      <p:sp>
        <p:nvSpPr>
          <p:cNvPr id="5" name="Title 1"/>
          <p:cNvSpPr txBox="1">
            <a:spLocks/>
          </p:cNvSpPr>
          <p:nvPr/>
        </p:nvSpPr>
        <p:spPr>
          <a:xfrm>
            <a:off x="609600" y="4114800"/>
            <a:ext cx="8229600" cy="9144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2800" kern="1200">
                <a:solidFill>
                  <a:schemeClr val="tx1"/>
                </a:solidFill>
                <a:latin typeface="Georgia" pitchFamily="18" charset="0"/>
                <a:ea typeface="+mj-ea"/>
                <a:cs typeface="+mj-cs"/>
              </a:defRPr>
            </a:lvl1pPr>
          </a:lstStyle>
          <a:p>
            <a:r>
              <a:rPr lang="en-US" dirty="0" smtClean="0"/>
              <a:t>Contact Phase 4 Space</a:t>
            </a:r>
            <a:endParaRPr lang="en-US" dirty="0"/>
          </a:p>
        </p:txBody>
      </p:sp>
      <p:sp>
        <p:nvSpPr>
          <p:cNvPr id="6" name="Content Placeholder 3"/>
          <p:cNvSpPr txBox="1">
            <a:spLocks/>
          </p:cNvSpPr>
          <p:nvPr/>
        </p:nvSpPr>
        <p:spPr>
          <a:xfrm>
            <a:off x="533400" y="4724400"/>
            <a:ext cx="8001000" cy="1295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50000"/>
              </a:lnSpc>
              <a:spcBef>
                <a:spcPts val="0"/>
              </a:spcBef>
              <a:buSzPct val="130000"/>
              <a:buFont typeface="Arial" pitchFamily="34" charset="0"/>
              <a:buChar char="•"/>
              <a:defRPr sz="2000" kern="1200">
                <a:solidFill>
                  <a:schemeClr val="tx1"/>
                </a:solidFill>
                <a:latin typeface="Georgia" pitchFamily="18" charset="0"/>
                <a:ea typeface="+mn-ea"/>
                <a:cs typeface="+mn-cs"/>
              </a:defRPr>
            </a:lvl1pPr>
            <a:lvl2pPr marL="571500" indent="-228600" algn="l" defTabSz="914400" rtl="0" eaLnBrk="1" latinLnBrk="0" hangingPunct="1">
              <a:lnSpc>
                <a:spcPct val="150000"/>
              </a:lnSpc>
              <a:spcBef>
                <a:spcPts val="0"/>
              </a:spcBef>
              <a:buSzPct val="60000"/>
              <a:buFont typeface="Courier New" pitchFamily="49" charset="0"/>
              <a:buChar char="o"/>
              <a:defRPr sz="18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Due to ITAR, both the repository and the mailing list are closed, invite-only, and restricted to US citizens only. </a:t>
            </a:r>
          </a:p>
          <a:p>
            <a:r>
              <a:rPr lang="en-US" dirty="0" smtClean="0"/>
              <a:t>Contact Jerry Buxton </a:t>
            </a:r>
            <a:r>
              <a:rPr lang="en-US" dirty="0" smtClean="0">
                <a:hlinkClick r:id="rId5"/>
              </a:rPr>
              <a:t>vpe@amsat.org</a:t>
            </a:r>
            <a:r>
              <a:rPr lang="en-US" dirty="0" smtClean="0"/>
              <a:t> for more information. </a:t>
            </a:r>
          </a:p>
        </p:txBody>
      </p:sp>
    </p:spTree>
    <p:extLst>
      <p:ext uri="{BB962C8B-B14F-4D97-AF65-F5344CB8AC3E}">
        <p14:creationId xmlns:p14="http://schemas.microsoft.com/office/powerpoint/2010/main" val="3658770639"/>
      </p:ext>
    </p:extLst>
  </p:cSld>
  <p:clrMapOvr>
    <a:masterClrMapping/>
  </p:clrMapOvr>
  <p:transition xmlns:p14="http://schemas.microsoft.com/office/powerpoint/2010/mai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3302985"/>
              </p:ext>
            </p:extLst>
          </p:nvPr>
        </p:nvGraphicFramePr>
        <p:xfrm>
          <a:off x="328612" y="1143000"/>
          <a:ext cx="8486776"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The AMSAT Phase System Explained</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graphicEl>
                                              <a:dgm id="{29D95D29-84C6-9046-A032-F993368F41A3}"/>
                                            </p:graphicEl>
                                          </p:spTgt>
                                        </p:tgtEl>
                                        <p:attrNameLst>
                                          <p:attrName>style.visibility</p:attrName>
                                        </p:attrNameLst>
                                      </p:cBhvr>
                                      <p:to>
                                        <p:strVal val="visible"/>
                                      </p:to>
                                    </p:set>
                                    <p:anim calcmode="lin" valueType="num">
                                      <p:cBhvr>
                                        <p:cTn id="7" dur="1000" fill="hold"/>
                                        <p:tgtEl>
                                          <p:spTgt spid="3">
                                            <p:graphicEl>
                                              <a:dgm id="{29D95D29-84C6-9046-A032-F993368F41A3}"/>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29D95D29-84C6-9046-A032-F993368F41A3}"/>
                                            </p:graphicEl>
                                          </p:spTgt>
                                        </p:tgtEl>
                                        <p:attrNameLst>
                                          <p:attrName>ppt_h</p:attrName>
                                        </p:attrNameLst>
                                      </p:cBhvr>
                                      <p:tavLst>
                                        <p:tav tm="0">
                                          <p:val>
                                            <p:fltVal val="0"/>
                                          </p:val>
                                        </p:tav>
                                        <p:tav tm="100000">
                                          <p:val>
                                            <p:strVal val="#ppt_h"/>
                                          </p:val>
                                        </p:tav>
                                      </p:tavLst>
                                    </p:anim>
                                    <p:animEffect transition="in" filter="fade">
                                      <p:cBhvr>
                                        <p:cTn id="9" dur="1000"/>
                                        <p:tgtEl>
                                          <p:spTgt spid="3">
                                            <p:graphicEl>
                                              <a:dgm id="{29D95D29-84C6-9046-A032-F993368F41A3}"/>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
                                            <p:graphicEl>
                                              <a:dgm id="{B28826FA-0133-F04F-A724-48ADB5D79868}"/>
                                            </p:graphicEl>
                                          </p:spTgt>
                                        </p:tgtEl>
                                        <p:attrNameLst>
                                          <p:attrName>style.visibility</p:attrName>
                                        </p:attrNameLst>
                                      </p:cBhvr>
                                      <p:to>
                                        <p:strVal val="visible"/>
                                      </p:to>
                                    </p:set>
                                    <p:anim calcmode="lin" valueType="num">
                                      <p:cBhvr>
                                        <p:cTn id="14" dur="1000" fill="hold"/>
                                        <p:tgtEl>
                                          <p:spTgt spid="3">
                                            <p:graphicEl>
                                              <a:dgm id="{B28826FA-0133-F04F-A724-48ADB5D79868}"/>
                                            </p:graphicEl>
                                          </p:spTgt>
                                        </p:tgtEl>
                                        <p:attrNameLst>
                                          <p:attrName>ppt_w</p:attrName>
                                        </p:attrNameLst>
                                      </p:cBhvr>
                                      <p:tavLst>
                                        <p:tav tm="0">
                                          <p:val>
                                            <p:fltVal val="0"/>
                                          </p:val>
                                        </p:tav>
                                        <p:tav tm="100000">
                                          <p:val>
                                            <p:strVal val="#ppt_w"/>
                                          </p:val>
                                        </p:tav>
                                      </p:tavLst>
                                    </p:anim>
                                    <p:anim calcmode="lin" valueType="num">
                                      <p:cBhvr>
                                        <p:cTn id="15" dur="1000" fill="hold"/>
                                        <p:tgtEl>
                                          <p:spTgt spid="3">
                                            <p:graphicEl>
                                              <a:dgm id="{B28826FA-0133-F04F-A724-48ADB5D79868}"/>
                                            </p:graphicEl>
                                          </p:spTgt>
                                        </p:tgtEl>
                                        <p:attrNameLst>
                                          <p:attrName>ppt_h</p:attrName>
                                        </p:attrNameLst>
                                      </p:cBhvr>
                                      <p:tavLst>
                                        <p:tav tm="0">
                                          <p:val>
                                            <p:fltVal val="0"/>
                                          </p:val>
                                        </p:tav>
                                        <p:tav tm="100000">
                                          <p:val>
                                            <p:strVal val="#ppt_h"/>
                                          </p:val>
                                        </p:tav>
                                      </p:tavLst>
                                    </p:anim>
                                    <p:animEffect transition="in" filter="fade">
                                      <p:cBhvr>
                                        <p:cTn id="16" dur="1000"/>
                                        <p:tgtEl>
                                          <p:spTgt spid="3">
                                            <p:graphicEl>
                                              <a:dgm id="{B28826FA-0133-F04F-A724-48ADB5D79868}"/>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3">
                                            <p:graphicEl>
                                              <a:dgm id="{BD8A285E-F330-DB40-97B1-444986EAA641}"/>
                                            </p:graphicEl>
                                          </p:spTgt>
                                        </p:tgtEl>
                                        <p:attrNameLst>
                                          <p:attrName>style.visibility</p:attrName>
                                        </p:attrNameLst>
                                      </p:cBhvr>
                                      <p:to>
                                        <p:strVal val="visible"/>
                                      </p:to>
                                    </p:set>
                                    <p:anim calcmode="lin" valueType="num">
                                      <p:cBhvr>
                                        <p:cTn id="21" dur="1000" fill="hold"/>
                                        <p:tgtEl>
                                          <p:spTgt spid="3">
                                            <p:graphicEl>
                                              <a:dgm id="{BD8A285E-F330-DB40-97B1-444986EAA641}"/>
                                            </p:graphicEl>
                                          </p:spTgt>
                                        </p:tgtEl>
                                        <p:attrNameLst>
                                          <p:attrName>ppt_w</p:attrName>
                                        </p:attrNameLst>
                                      </p:cBhvr>
                                      <p:tavLst>
                                        <p:tav tm="0">
                                          <p:val>
                                            <p:fltVal val="0"/>
                                          </p:val>
                                        </p:tav>
                                        <p:tav tm="100000">
                                          <p:val>
                                            <p:strVal val="#ppt_w"/>
                                          </p:val>
                                        </p:tav>
                                      </p:tavLst>
                                    </p:anim>
                                    <p:anim calcmode="lin" valueType="num">
                                      <p:cBhvr>
                                        <p:cTn id="22" dur="1000" fill="hold"/>
                                        <p:tgtEl>
                                          <p:spTgt spid="3">
                                            <p:graphicEl>
                                              <a:dgm id="{BD8A285E-F330-DB40-97B1-444986EAA641}"/>
                                            </p:graphicEl>
                                          </p:spTgt>
                                        </p:tgtEl>
                                        <p:attrNameLst>
                                          <p:attrName>ppt_h</p:attrName>
                                        </p:attrNameLst>
                                      </p:cBhvr>
                                      <p:tavLst>
                                        <p:tav tm="0">
                                          <p:val>
                                            <p:fltVal val="0"/>
                                          </p:val>
                                        </p:tav>
                                        <p:tav tm="100000">
                                          <p:val>
                                            <p:strVal val="#ppt_h"/>
                                          </p:val>
                                        </p:tav>
                                      </p:tavLst>
                                    </p:anim>
                                    <p:animEffect transition="in" filter="fade">
                                      <p:cBhvr>
                                        <p:cTn id="23" dur="1000"/>
                                        <p:tgtEl>
                                          <p:spTgt spid="3">
                                            <p:graphicEl>
                                              <a:dgm id="{BD8A285E-F330-DB40-97B1-444986EAA64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
                                            <p:graphicEl>
                                              <a:dgm id="{1ED0CC34-36C9-E54B-8649-0FFD94E5CFBC}"/>
                                            </p:graphicEl>
                                          </p:spTgt>
                                        </p:tgtEl>
                                        <p:attrNameLst>
                                          <p:attrName>style.visibility</p:attrName>
                                        </p:attrNameLst>
                                      </p:cBhvr>
                                      <p:to>
                                        <p:strVal val="visible"/>
                                      </p:to>
                                    </p:set>
                                    <p:anim calcmode="lin" valueType="num">
                                      <p:cBhvr>
                                        <p:cTn id="28" dur="1000" fill="hold"/>
                                        <p:tgtEl>
                                          <p:spTgt spid="3">
                                            <p:graphicEl>
                                              <a:dgm id="{1ED0CC34-36C9-E54B-8649-0FFD94E5CFBC}"/>
                                            </p:graphicEl>
                                          </p:spTgt>
                                        </p:tgtEl>
                                        <p:attrNameLst>
                                          <p:attrName>ppt_w</p:attrName>
                                        </p:attrNameLst>
                                      </p:cBhvr>
                                      <p:tavLst>
                                        <p:tav tm="0">
                                          <p:val>
                                            <p:fltVal val="0"/>
                                          </p:val>
                                        </p:tav>
                                        <p:tav tm="100000">
                                          <p:val>
                                            <p:strVal val="#ppt_w"/>
                                          </p:val>
                                        </p:tav>
                                      </p:tavLst>
                                    </p:anim>
                                    <p:anim calcmode="lin" valueType="num">
                                      <p:cBhvr>
                                        <p:cTn id="29" dur="1000" fill="hold"/>
                                        <p:tgtEl>
                                          <p:spTgt spid="3">
                                            <p:graphicEl>
                                              <a:dgm id="{1ED0CC34-36C9-E54B-8649-0FFD94E5CFBC}"/>
                                            </p:graphicEl>
                                          </p:spTgt>
                                        </p:tgtEl>
                                        <p:attrNameLst>
                                          <p:attrName>ppt_h</p:attrName>
                                        </p:attrNameLst>
                                      </p:cBhvr>
                                      <p:tavLst>
                                        <p:tav tm="0">
                                          <p:val>
                                            <p:fltVal val="0"/>
                                          </p:val>
                                        </p:tav>
                                        <p:tav tm="100000">
                                          <p:val>
                                            <p:strVal val="#ppt_h"/>
                                          </p:val>
                                        </p:tav>
                                      </p:tavLst>
                                    </p:anim>
                                    <p:animEffect transition="in" filter="fade">
                                      <p:cBhvr>
                                        <p:cTn id="30" dur="1000"/>
                                        <p:tgtEl>
                                          <p:spTgt spid="3">
                                            <p:graphicEl>
                                              <a:dgm id="{1ED0CC34-36C9-E54B-8649-0FFD94E5CFBC}"/>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3">
                                            <p:graphicEl>
                                              <a:dgm id="{BAE03DB3-7386-3347-A6E7-4D1856DEB6AE}"/>
                                            </p:graphicEl>
                                          </p:spTgt>
                                        </p:tgtEl>
                                        <p:attrNameLst>
                                          <p:attrName>style.visibility</p:attrName>
                                        </p:attrNameLst>
                                      </p:cBhvr>
                                      <p:to>
                                        <p:strVal val="visible"/>
                                      </p:to>
                                    </p:set>
                                    <p:anim calcmode="lin" valueType="num">
                                      <p:cBhvr>
                                        <p:cTn id="35" dur="1000" fill="hold"/>
                                        <p:tgtEl>
                                          <p:spTgt spid="3">
                                            <p:graphicEl>
                                              <a:dgm id="{BAE03DB3-7386-3347-A6E7-4D1856DEB6AE}"/>
                                            </p:graphicEl>
                                          </p:spTgt>
                                        </p:tgtEl>
                                        <p:attrNameLst>
                                          <p:attrName>ppt_w</p:attrName>
                                        </p:attrNameLst>
                                      </p:cBhvr>
                                      <p:tavLst>
                                        <p:tav tm="0">
                                          <p:val>
                                            <p:fltVal val="0"/>
                                          </p:val>
                                        </p:tav>
                                        <p:tav tm="100000">
                                          <p:val>
                                            <p:strVal val="#ppt_w"/>
                                          </p:val>
                                        </p:tav>
                                      </p:tavLst>
                                    </p:anim>
                                    <p:anim calcmode="lin" valueType="num">
                                      <p:cBhvr>
                                        <p:cTn id="36" dur="1000" fill="hold"/>
                                        <p:tgtEl>
                                          <p:spTgt spid="3">
                                            <p:graphicEl>
                                              <a:dgm id="{BAE03DB3-7386-3347-A6E7-4D1856DEB6AE}"/>
                                            </p:graphicEl>
                                          </p:spTgt>
                                        </p:tgtEl>
                                        <p:attrNameLst>
                                          <p:attrName>ppt_h</p:attrName>
                                        </p:attrNameLst>
                                      </p:cBhvr>
                                      <p:tavLst>
                                        <p:tav tm="0">
                                          <p:val>
                                            <p:fltVal val="0"/>
                                          </p:val>
                                        </p:tav>
                                        <p:tav tm="100000">
                                          <p:val>
                                            <p:strVal val="#ppt_h"/>
                                          </p:val>
                                        </p:tav>
                                      </p:tavLst>
                                    </p:anim>
                                    <p:animEffect transition="in" filter="fade">
                                      <p:cBhvr>
                                        <p:cTn id="37" dur="1000"/>
                                        <p:tgtEl>
                                          <p:spTgt spid="3">
                                            <p:graphicEl>
                                              <a:dgm id="{BAE03DB3-7386-3347-A6E7-4D1856DEB6A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3">
                                            <p:graphicEl>
                                              <a:dgm id="{D5F02EDB-2CE3-BD49-8350-75AE280F7A69}"/>
                                            </p:graphicEl>
                                          </p:spTgt>
                                        </p:tgtEl>
                                        <p:attrNameLst>
                                          <p:attrName>style.visibility</p:attrName>
                                        </p:attrNameLst>
                                      </p:cBhvr>
                                      <p:to>
                                        <p:strVal val="visible"/>
                                      </p:to>
                                    </p:set>
                                    <p:anim calcmode="lin" valueType="num">
                                      <p:cBhvr>
                                        <p:cTn id="42" dur="1000" fill="hold"/>
                                        <p:tgtEl>
                                          <p:spTgt spid="3">
                                            <p:graphicEl>
                                              <a:dgm id="{D5F02EDB-2CE3-BD49-8350-75AE280F7A69}"/>
                                            </p:graphicEl>
                                          </p:spTgt>
                                        </p:tgtEl>
                                        <p:attrNameLst>
                                          <p:attrName>ppt_w</p:attrName>
                                        </p:attrNameLst>
                                      </p:cBhvr>
                                      <p:tavLst>
                                        <p:tav tm="0">
                                          <p:val>
                                            <p:fltVal val="0"/>
                                          </p:val>
                                        </p:tav>
                                        <p:tav tm="100000">
                                          <p:val>
                                            <p:strVal val="#ppt_w"/>
                                          </p:val>
                                        </p:tav>
                                      </p:tavLst>
                                    </p:anim>
                                    <p:anim calcmode="lin" valueType="num">
                                      <p:cBhvr>
                                        <p:cTn id="43" dur="1000" fill="hold"/>
                                        <p:tgtEl>
                                          <p:spTgt spid="3">
                                            <p:graphicEl>
                                              <a:dgm id="{D5F02EDB-2CE3-BD49-8350-75AE280F7A69}"/>
                                            </p:graphicEl>
                                          </p:spTgt>
                                        </p:tgtEl>
                                        <p:attrNameLst>
                                          <p:attrName>ppt_h</p:attrName>
                                        </p:attrNameLst>
                                      </p:cBhvr>
                                      <p:tavLst>
                                        <p:tav tm="0">
                                          <p:val>
                                            <p:fltVal val="0"/>
                                          </p:val>
                                        </p:tav>
                                        <p:tav tm="100000">
                                          <p:val>
                                            <p:strVal val="#ppt_h"/>
                                          </p:val>
                                        </p:tav>
                                      </p:tavLst>
                                    </p:anim>
                                    <p:animEffect transition="in" filter="fade">
                                      <p:cBhvr>
                                        <p:cTn id="44" dur="1000"/>
                                        <p:tgtEl>
                                          <p:spTgt spid="3">
                                            <p:graphicEl>
                                              <a:dgm id="{D5F02EDB-2CE3-BD49-8350-75AE280F7A69}"/>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3">
                                            <p:graphicEl>
                                              <a:dgm id="{3DDA6EAD-62B8-4949-B65D-01B61B43B5A9}"/>
                                            </p:graphicEl>
                                          </p:spTgt>
                                        </p:tgtEl>
                                        <p:attrNameLst>
                                          <p:attrName>style.visibility</p:attrName>
                                        </p:attrNameLst>
                                      </p:cBhvr>
                                      <p:to>
                                        <p:strVal val="visible"/>
                                      </p:to>
                                    </p:set>
                                    <p:anim calcmode="lin" valueType="num">
                                      <p:cBhvr>
                                        <p:cTn id="49" dur="1000" fill="hold"/>
                                        <p:tgtEl>
                                          <p:spTgt spid="3">
                                            <p:graphicEl>
                                              <a:dgm id="{3DDA6EAD-62B8-4949-B65D-01B61B43B5A9}"/>
                                            </p:graphicEl>
                                          </p:spTgt>
                                        </p:tgtEl>
                                        <p:attrNameLst>
                                          <p:attrName>ppt_w</p:attrName>
                                        </p:attrNameLst>
                                      </p:cBhvr>
                                      <p:tavLst>
                                        <p:tav tm="0">
                                          <p:val>
                                            <p:fltVal val="0"/>
                                          </p:val>
                                        </p:tav>
                                        <p:tav tm="100000">
                                          <p:val>
                                            <p:strVal val="#ppt_w"/>
                                          </p:val>
                                        </p:tav>
                                      </p:tavLst>
                                    </p:anim>
                                    <p:anim calcmode="lin" valueType="num">
                                      <p:cBhvr>
                                        <p:cTn id="50" dur="1000" fill="hold"/>
                                        <p:tgtEl>
                                          <p:spTgt spid="3">
                                            <p:graphicEl>
                                              <a:dgm id="{3DDA6EAD-62B8-4949-B65D-01B61B43B5A9}"/>
                                            </p:graphicEl>
                                          </p:spTgt>
                                        </p:tgtEl>
                                        <p:attrNameLst>
                                          <p:attrName>ppt_h</p:attrName>
                                        </p:attrNameLst>
                                      </p:cBhvr>
                                      <p:tavLst>
                                        <p:tav tm="0">
                                          <p:val>
                                            <p:fltVal val="0"/>
                                          </p:val>
                                        </p:tav>
                                        <p:tav tm="100000">
                                          <p:val>
                                            <p:strVal val="#ppt_h"/>
                                          </p:val>
                                        </p:tav>
                                      </p:tavLst>
                                    </p:anim>
                                    <p:animEffect transition="in" filter="fade">
                                      <p:cBhvr>
                                        <p:cTn id="51" dur="1000"/>
                                        <p:tgtEl>
                                          <p:spTgt spid="3">
                                            <p:graphicEl>
                                              <a:dgm id="{3DDA6EAD-62B8-4949-B65D-01B61B43B5A9}"/>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3">
                                            <p:graphicEl>
                                              <a:dgm id="{A75EA79E-4DF9-5243-BA14-FE342E07D156}"/>
                                            </p:graphicEl>
                                          </p:spTgt>
                                        </p:tgtEl>
                                        <p:attrNameLst>
                                          <p:attrName>style.visibility</p:attrName>
                                        </p:attrNameLst>
                                      </p:cBhvr>
                                      <p:to>
                                        <p:strVal val="visible"/>
                                      </p:to>
                                    </p:set>
                                    <p:anim calcmode="lin" valueType="num">
                                      <p:cBhvr>
                                        <p:cTn id="56" dur="1000" fill="hold"/>
                                        <p:tgtEl>
                                          <p:spTgt spid="3">
                                            <p:graphicEl>
                                              <a:dgm id="{A75EA79E-4DF9-5243-BA14-FE342E07D156}"/>
                                            </p:graphicEl>
                                          </p:spTgt>
                                        </p:tgtEl>
                                        <p:attrNameLst>
                                          <p:attrName>ppt_w</p:attrName>
                                        </p:attrNameLst>
                                      </p:cBhvr>
                                      <p:tavLst>
                                        <p:tav tm="0">
                                          <p:val>
                                            <p:fltVal val="0"/>
                                          </p:val>
                                        </p:tav>
                                        <p:tav tm="100000">
                                          <p:val>
                                            <p:strVal val="#ppt_w"/>
                                          </p:val>
                                        </p:tav>
                                      </p:tavLst>
                                    </p:anim>
                                    <p:anim calcmode="lin" valueType="num">
                                      <p:cBhvr>
                                        <p:cTn id="57" dur="1000" fill="hold"/>
                                        <p:tgtEl>
                                          <p:spTgt spid="3">
                                            <p:graphicEl>
                                              <a:dgm id="{A75EA79E-4DF9-5243-BA14-FE342E07D156}"/>
                                            </p:graphicEl>
                                          </p:spTgt>
                                        </p:tgtEl>
                                        <p:attrNameLst>
                                          <p:attrName>ppt_h</p:attrName>
                                        </p:attrNameLst>
                                      </p:cBhvr>
                                      <p:tavLst>
                                        <p:tav tm="0">
                                          <p:val>
                                            <p:fltVal val="0"/>
                                          </p:val>
                                        </p:tav>
                                        <p:tav tm="100000">
                                          <p:val>
                                            <p:strVal val="#ppt_h"/>
                                          </p:val>
                                        </p:tav>
                                      </p:tavLst>
                                    </p:anim>
                                    <p:animEffect transition="in" filter="fade">
                                      <p:cBhvr>
                                        <p:cTn id="58" dur="1000"/>
                                        <p:tgtEl>
                                          <p:spTgt spid="3">
                                            <p:graphicEl>
                                              <a:dgm id="{A75EA79E-4DF9-5243-BA14-FE342E07D156}"/>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grpId="0" nodeType="clickEffect">
                                  <p:stCondLst>
                                    <p:cond delay="0"/>
                                  </p:stCondLst>
                                  <p:childTnLst>
                                    <p:set>
                                      <p:cBhvr>
                                        <p:cTn id="62" dur="1" fill="hold">
                                          <p:stCondLst>
                                            <p:cond delay="0"/>
                                          </p:stCondLst>
                                        </p:cTn>
                                        <p:tgtEl>
                                          <p:spTgt spid="3">
                                            <p:graphicEl>
                                              <a:dgm id="{404E8A43-A873-FA44-998C-A9E05BBA922D}"/>
                                            </p:graphicEl>
                                          </p:spTgt>
                                        </p:tgtEl>
                                        <p:attrNameLst>
                                          <p:attrName>style.visibility</p:attrName>
                                        </p:attrNameLst>
                                      </p:cBhvr>
                                      <p:to>
                                        <p:strVal val="visible"/>
                                      </p:to>
                                    </p:set>
                                    <p:anim calcmode="lin" valueType="num">
                                      <p:cBhvr>
                                        <p:cTn id="63" dur="1000" fill="hold"/>
                                        <p:tgtEl>
                                          <p:spTgt spid="3">
                                            <p:graphicEl>
                                              <a:dgm id="{404E8A43-A873-FA44-998C-A9E05BBA922D}"/>
                                            </p:graphicEl>
                                          </p:spTgt>
                                        </p:tgtEl>
                                        <p:attrNameLst>
                                          <p:attrName>ppt_w</p:attrName>
                                        </p:attrNameLst>
                                      </p:cBhvr>
                                      <p:tavLst>
                                        <p:tav tm="0">
                                          <p:val>
                                            <p:fltVal val="0"/>
                                          </p:val>
                                        </p:tav>
                                        <p:tav tm="100000">
                                          <p:val>
                                            <p:strVal val="#ppt_w"/>
                                          </p:val>
                                        </p:tav>
                                      </p:tavLst>
                                    </p:anim>
                                    <p:anim calcmode="lin" valueType="num">
                                      <p:cBhvr>
                                        <p:cTn id="64" dur="1000" fill="hold"/>
                                        <p:tgtEl>
                                          <p:spTgt spid="3">
                                            <p:graphicEl>
                                              <a:dgm id="{404E8A43-A873-FA44-998C-A9E05BBA922D}"/>
                                            </p:graphicEl>
                                          </p:spTgt>
                                        </p:tgtEl>
                                        <p:attrNameLst>
                                          <p:attrName>ppt_h</p:attrName>
                                        </p:attrNameLst>
                                      </p:cBhvr>
                                      <p:tavLst>
                                        <p:tav tm="0">
                                          <p:val>
                                            <p:fltVal val="0"/>
                                          </p:val>
                                        </p:tav>
                                        <p:tav tm="100000">
                                          <p:val>
                                            <p:strVal val="#ppt_h"/>
                                          </p:val>
                                        </p:tav>
                                      </p:tavLst>
                                    </p:anim>
                                    <p:animEffect transition="in" filter="fade">
                                      <p:cBhvr>
                                        <p:cTn id="65" dur="1000"/>
                                        <p:tgtEl>
                                          <p:spTgt spid="3">
                                            <p:graphicEl>
                                              <a:dgm id="{404E8A43-A873-FA44-998C-A9E05BBA922D}"/>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grpId="0" nodeType="clickEffect">
                                  <p:stCondLst>
                                    <p:cond delay="0"/>
                                  </p:stCondLst>
                                  <p:childTnLst>
                                    <p:set>
                                      <p:cBhvr>
                                        <p:cTn id="69" dur="1" fill="hold">
                                          <p:stCondLst>
                                            <p:cond delay="0"/>
                                          </p:stCondLst>
                                        </p:cTn>
                                        <p:tgtEl>
                                          <p:spTgt spid="3">
                                            <p:graphicEl>
                                              <a:dgm id="{4B1D116A-97D8-4F49-A3B4-CAF3F59798DF}"/>
                                            </p:graphicEl>
                                          </p:spTgt>
                                        </p:tgtEl>
                                        <p:attrNameLst>
                                          <p:attrName>style.visibility</p:attrName>
                                        </p:attrNameLst>
                                      </p:cBhvr>
                                      <p:to>
                                        <p:strVal val="visible"/>
                                      </p:to>
                                    </p:set>
                                    <p:anim calcmode="lin" valueType="num">
                                      <p:cBhvr>
                                        <p:cTn id="70" dur="1000" fill="hold"/>
                                        <p:tgtEl>
                                          <p:spTgt spid="3">
                                            <p:graphicEl>
                                              <a:dgm id="{4B1D116A-97D8-4F49-A3B4-CAF3F59798DF}"/>
                                            </p:graphicEl>
                                          </p:spTgt>
                                        </p:tgtEl>
                                        <p:attrNameLst>
                                          <p:attrName>ppt_w</p:attrName>
                                        </p:attrNameLst>
                                      </p:cBhvr>
                                      <p:tavLst>
                                        <p:tav tm="0">
                                          <p:val>
                                            <p:fltVal val="0"/>
                                          </p:val>
                                        </p:tav>
                                        <p:tav tm="100000">
                                          <p:val>
                                            <p:strVal val="#ppt_w"/>
                                          </p:val>
                                        </p:tav>
                                      </p:tavLst>
                                    </p:anim>
                                    <p:anim calcmode="lin" valueType="num">
                                      <p:cBhvr>
                                        <p:cTn id="71" dur="1000" fill="hold"/>
                                        <p:tgtEl>
                                          <p:spTgt spid="3">
                                            <p:graphicEl>
                                              <a:dgm id="{4B1D116A-97D8-4F49-A3B4-CAF3F59798DF}"/>
                                            </p:graphicEl>
                                          </p:spTgt>
                                        </p:tgtEl>
                                        <p:attrNameLst>
                                          <p:attrName>ppt_h</p:attrName>
                                        </p:attrNameLst>
                                      </p:cBhvr>
                                      <p:tavLst>
                                        <p:tav tm="0">
                                          <p:val>
                                            <p:fltVal val="0"/>
                                          </p:val>
                                        </p:tav>
                                        <p:tav tm="100000">
                                          <p:val>
                                            <p:strVal val="#ppt_h"/>
                                          </p:val>
                                        </p:tav>
                                      </p:tavLst>
                                    </p:anim>
                                    <p:animEffect transition="in" filter="fade">
                                      <p:cBhvr>
                                        <p:cTn id="72" dur="1000"/>
                                        <p:tgtEl>
                                          <p:spTgt spid="3">
                                            <p:graphicEl>
                                              <a:dgm id="{4B1D116A-97D8-4F49-A3B4-CAF3F59798D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35" presetClass="path" presetSubtype="0" accel="50000" decel="50000" fill="hold" grpId="1" nodeType="clickEffect">
                                  <p:stCondLst>
                                    <p:cond delay="0"/>
                                  </p:stCondLst>
                                  <p:childTnLst>
                                    <p:animMotion origin="layout" path="M 0 0  L -0.25 0  E" pathEditMode="relative" ptsTypes="">
                                      <p:cBhvr>
                                        <p:cTn id="76" dur="1000" spd="-100000" fill="hold"/>
                                        <p:tgtEl>
                                          <p:spTgt spid="3">
                                            <p:graphicEl>
                                              <a:dgm id="{29D95D29-84C6-9046-A032-F993368F41A3}"/>
                                            </p:graphicEl>
                                          </p:spTgt>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1" nodeType="clickEffect">
                                  <p:stCondLst>
                                    <p:cond delay="0"/>
                                  </p:stCondLst>
                                  <p:childTnLst>
                                    <p:animMotion origin="layout" path="M 0 0  L -0.25 0  E" pathEditMode="relative" ptsTypes="">
                                      <p:cBhvr>
                                        <p:cTn id="80" dur="1000" spd="-100000" fill="hold"/>
                                        <p:tgtEl>
                                          <p:spTgt spid="3">
                                            <p:graphicEl>
                                              <a:dgm id="{B28826FA-0133-F04F-A724-48ADB5D79868}"/>
                                            </p:graphicEl>
                                          </p:spTgt>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1" nodeType="clickEffect">
                                  <p:stCondLst>
                                    <p:cond delay="0"/>
                                  </p:stCondLst>
                                  <p:childTnLst>
                                    <p:animMotion origin="layout" path="M 0 0  L -0.25 0  E" pathEditMode="relative" ptsTypes="">
                                      <p:cBhvr>
                                        <p:cTn id="84" dur="1000" spd="-100000" fill="hold"/>
                                        <p:tgtEl>
                                          <p:spTgt spid="3">
                                            <p:graphicEl>
                                              <a:dgm id="{BD8A285E-F330-DB40-97B1-444986EAA641}"/>
                                            </p:graphicEl>
                                          </p:spTgt>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1" nodeType="clickEffect">
                                  <p:stCondLst>
                                    <p:cond delay="0"/>
                                  </p:stCondLst>
                                  <p:childTnLst>
                                    <p:animMotion origin="layout" path="M 0 0  L -0.25 0  E" pathEditMode="relative" ptsTypes="">
                                      <p:cBhvr>
                                        <p:cTn id="88" dur="1000" spd="-100000" fill="hold"/>
                                        <p:tgtEl>
                                          <p:spTgt spid="3">
                                            <p:graphicEl>
                                              <a:dgm id="{1ED0CC34-36C9-E54B-8649-0FFD94E5CFBC}"/>
                                            </p:graphicEl>
                                          </p:spTgt>
                                        </p:tgtEl>
                                        <p:attrNameLst>
                                          <p:attrName>ppt_x</p:attrName>
                                          <p:attrName>ppt_y</p:attrName>
                                        </p:attrNameLst>
                                      </p:cBhvr>
                                    </p:animMotion>
                                  </p:childTnLst>
                                </p:cTn>
                              </p:par>
                            </p:childTnLst>
                          </p:cTn>
                        </p:par>
                      </p:childTnLst>
                    </p:cTn>
                  </p:par>
                  <p:par>
                    <p:cTn id="89" fill="hold">
                      <p:stCondLst>
                        <p:cond delay="indefinite"/>
                      </p:stCondLst>
                      <p:childTnLst>
                        <p:par>
                          <p:cTn id="90" fill="hold">
                            <p:stCondLst>
                              <p:cond delay="0"/>
                            </p:stCondLst>
                            <p:childTnLst>
                              <p:par>
                                <p:cTn id="91" presetID="35" presetClass="path" presetSubtype="0" accel="50000" decel="50000" fill="hold" grpId="1" nodeType="clickEffect">
                                  <p:stCondLst>
                                    <p:cond delay="0"/>
                                  </p:stCondLst>
                                  <p:childTnLst>
                                    <p:animMotion origin="layout" path="M 0 0  L -0.25 0  E" pathEditMode="relative" ptsTypes="">
                                      <p:cBhvr>
                                        <p:cTn id="92" dur="1000" spd="-100000" fill="hold"/>
                                        <p:tgtEl>
                                          <p:spTgt spid="3">
                                            <p:graphicEl>
                                              <a:dgm id="{BAE03DB3-7386-3347-A6E7-4D1856DEB6AE}"/>
                                            </p:graphicEl>
                                          </p:spTgt>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ID="35" presetClass="path" presetSubtype="0" accel="50000" decel="50000" fill="hold" grpId="1" nodeType="clickEffect">
                                  <p:stCondLst>
                                    <p:cond delay="0"/>
                                  </p:stCondLst>
                                  <p:childTnLst>
                                    <p:animMotion origin="layout" path="M 0 0  L -0.25 0  E" pathEditMode="relative" ptsTypes="">
                                      <p:cBhvr>
                                        <p:cTn id="96" dur="1000" spd="-100000" fill="hold"/>
                                        <p:tgtEl>
                                          <p:spTgt spid="3">
                                            <p:graphicEl>
                                              <a:dgm id="{D5F02EDB-2CE3-BD49-8350-75AE280F7A69}"/>
                                            </p:graphicEl>
                                          </p:spTgt>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35" presetClass="path" presetSubtype="0" accel="50000" decel="50000" fill="hold" grpId="1" nodeType="clickEffect">
                                  <p:stCondLst>
                                    <p:cond delay="0"/>
                                  </p:stCondLst>
                                  <p:childTnLst>
                                    <p:animMotion origin="layout" path="M 0 0  L -0.25 0  E" pathEditMode="relative" ptsTypes="">
                                      <p:cBhvr>
                                        <p:cTn id="100" dur="1000" spd="-100000" fill="hold"/>
                                        <p:tgtEl>
                                          <p:spTgt spid="3">
                                            <p:graphicEl>
                                              <a:dgm id="{3DDA6EAD-62B8-4949-B65D-01B61B43B5A9}"/>
                                            </p:graphicEl>
                                          </p:spTgt>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35" presetClass="path" presetSubtype="0" accel="50000" decel="50000" fill="hold" grpId="1" nodeType="clickEffect">
                                  <p:stCondLst>
                                    <p:cond delay="0"/>
                                  </p:stCondLst>
                                  <p:childTnLst>
                                    <p:animMotion origin="layout" path="M 0 0  L -0.25 0  E" pathEditMode="relative" ptsTypes="">
                                      <p:cBhvr>
                                        <p:cTn id="104" dur="1000" spd="-100000" fill="hold"/>
                                        <p:tgtEl>
                                          <p:spTgt spid="3">
                                            <p:graphicEl>
                                              <a:dgm id="{A75EA79E-4DF9-5243-BA14-FE342E07D156}"/>
                                            </p:graphicEl>
                                          </p:spTgt>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35" presetClass="path" presetSubtype="0" accel="50000" decel="50000" fill="hold" grpId="1" nodeType="clickEffect">
                                  <p:stCondLst>
                                    <p:cond delay="0"/>
                                  </p:stCondLst>
                                  <p:childTnLst>
                                    <p:animMotion origin="layout" path="M 0 0  L -0.25 0  E" pathEditMode="relative" ptsTypes="">
                                      <p:cBhvr>
                                        <p:cTn id="108" dur="1000" spd="-100000" fill="hold"/>
                                        <p:tgtEl>
                                          <p:spTgt spid="3">
                                            <p:graphicEl>
                                              <a:dgm id="{404E8A43-A873-FA44-998C-A9E05BBA922D}"/>
                                            </p:graphicEl>
                                          </p:spTgt>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35" presetClass="path" presetSubtype="0" accel="50000" decel="50000" fill="hold" grpId="1" nodeType="clickEffect">
                                  <p:stCondLst>
                                    <p:cond delay="0"/>
                                  </p:stCondLst>
                                  <p:childTnLst>
                                    <p:animMotion origin="layout" path="M 0 0  L -0.25 0  E" pathEditMode="relative" ptsTypes="">
                                      <p:cBhvr>
                                        <p:cTn id="112" dur="1000" spd="-100000" fill="hold"/>
                                        <p:tgtEl>
                                          <p:spTgt spid="3">
                                            <p:graphicEl>
                                              <a:dgm id="{4B1D116A-97D8-4F49-A3B4-CAF3F59798DF}"/>
                                            </p:graphic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laint.png"/>
          <p:cNvPicPr>
            <a:picLocks noGrp="1" noChangeAspect="1"/>
          </p:cNvPicPr>
          <p:nvPr>
            <p:ph idx="1"/>
          </p:nvPr>
        </p:nvPicPr>
        <p:blipFill>
          <a:blip r:embed="rId2">
            <a:extLst>
              <a:ext uri="{28A0092B-C50C-407E-A947-70E740481C1C}">
                <a14:useLocalDpi xmlns:a14="http://schemas.microsoft.com/office/drawing/2010/main" val="0"/>
              </a:ext>
            </a:extLst>
          </a:blip>
          <a:srcRect l="-18982" r="-18982"/>
          <a:stretch>
            <a:fillRect/>
          </a:stretch>
        </p:blipFill>
        <p:spPr>
          <a:xfrm>
            <a:off x="457200" y="1371600"/>
            <a:ext cx="8229600" cy="4297363"/>
          </a:xfrm>
        </p:spPr>
      </p:pic>
    </p:spTree>
    <p:extLst>
      <p:ext uri="{BB962C8B-B14F-4D97-AF65-F5344CB8AC3E}">
        <p14:creationId xmlns:p14="http://schemas.microsoft.com/office/powerpoint/2010/main" val="2436508442"/>
      </p:ext>
    </p:extLst>
  </p:cSld>
  <p:clrMapOvr>
    <a:masterClrMapping/>
  </p:clrMapOvr>
  <p:transition xmlns:p14="http://schemas.microsoft.com/office/powerpoint/2010/mai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Phase 4 – Not Just a Satellite Project</a:t>
            </a:r>
            <a:endParaRPr lang="en-US" dirty="0"/>
          </a:p>
        </p:txBody>
      </p:sp>
      <p:sp>
        <p:nvSpPr>
          <p:cNvPr id="6" name="Text Placeholder 5"/>
          <p:cNvSpPr>
            <a:spLocks noGrp="1"/>
          </p:cNvSpPr>
          <p:nvPr>
            <p:ph type="body" idx="1"/>
          </p:nvPr>
        </p:nvSpPr>
        <p:spPr/>
        <p:txBody>
          <a:bodyPr/>
          <a:lstStyle/>
          <a:p>
            <a:r>
              <a:rPr lang="en-US" dirty="0" smtClean="0"/>
              <a:t>Satellite Service</a:t>
            </a:r>
            <a:endParaRPr lang="en-US" dirty="0"/>
          </a:p>
        </p:txBody>
      </p:sp>
      <p:sp>
        <p:nvSpPr>
          <p:cNvPr id="4" name="Content Placeholder 3"/>
          <p:cNvSpPr>
            <a:spLocks noGrp="1"/>
          </p:cNvSpPr>
          <p:nvPr>
            <p:ph sz="half" idx="2"/>
          </p:nvPr>
        </p:nvSpPr>
        <p:spPr/>
        <p:txBody>
          <a:bodyPr>
            <a:normAutofit/>
          </a:bodyPr>
          <a:lstStyle/>
          <a:p>
            <a:pPr marL="0" indent="0">
              <a:buNone/>
            </a:pPr>
            <a:r>
              <a:rPr lang="en-US" dirty="0" smtClean="0"/>
              <a:t>This mission (Phase 4b) is expected to last at least a year, but possibly four, before the satellite is placed in a parking orbit. This means that satellite service will be for a limited time on this mission. We are hoping to leverage this successful mission into having our own geosynchronous satellite(s) with longer missions. Phase 4a is a AMSAT-DN project.</a:t>
            </a:r>
          </a:p>
        </p:txBody>
      </p:sp>
      <p:sp>
        <p:nvSpPr>
          <p:cNvPr id="7" name="Text Placeholder 6"/>
          <p:cNvSpPr>
            <a:spLocks noGrp="1"/>
          </p:cNvSpPr>
          <p:nvPr>
            <p:ph type="body" sz="quarter" idx="3"/>
          </p:nvPr>
        </p:nvSpPr>
        <p:spPr/>
        <p:txBody>
          <a:bodyPr/>
          <a:lstStyle/>
          <a:p>
            <a:r>
              <a:rPr lang="en-US" dirty="0" smtClean="0"/>
              <a:t>Terrestrial Service</a:t>
            </a:r>
            <a:endParaRPr lang="en-US" dirty="0"/>
          </a:p>
        </p:txBody>
      </p:sp>
      <p:sp>
        <p:nvSpPr>
          <p:cNvPr id="5" name="Content Placeholder 4"/>
          <p:cNvSpPr>
            <a:spLocks noGrp="1"/>
          </p:cNvSpPr>
          <p:nvPr>
            <p:ph sz="quarter" idx="4"/>
          </p:nvPr>
        </p:nvSpPr>
        <p:spPr/>
        <p:txBody>
          <a:bodyPr/>
          <a:lstStyle/>
          <a:p>
            <a:pPr marL="0" indent="0">
              <a:buNone/>
            </a:pPr>
            <a:r>
              <a:rPr lang="en-US" dirty="0" smtClean="0"/>
              <a:t>Using the launch as a motivator, we will create ground stations and equipment that will live on past the satellite mission. Terrestrial service is built-in from the beginning. The system will be fun, useful, reconfigurable, powerful, and will make getting on the microwave bands much easier and much more accessible than they have been in the recent past. Use them or lose them!</a:t>
            </a:r>
            <a:endParaRPr lang="en-US" dirty="0"/>
          </a:p>
        </p:txBody>
      </p:sp>
    </p:spTree>
    <p:extLst>
      <p:ext uri="{BB962C8B-B14F-4D97-AF65-F5344CB8AC3E}">
        <p14:creationId xmlns:p14="http://schemas.microsoft.com/office/powerpoint/2010/main" val="3804217078"/>
      </p:ext>
    </p:extLst>
  </p:cSld>
  <p:clrMapOvr>
    <a:masterClrMapping/>
  </p:clrMapOvr>
  <p:transition xmlns:p14="http://schemas.microsoft.com/office/powerpoint/2010/mai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dulation_overview.jpg"/>
          <p:cNvPicPr>
            <a:picLocks noChangeAspect="1"/>
          </p:cNvPicPr>
          <p:nvPr/>
        </p:nvPicPr>
        <p:blipFill rotWithShape="1">
          <a:blip r:embed="rId2">
            <a:extLst>
              <a:ext uri="{28A0092B-C50C-407E-A947-70E740481C1C}">
                <a14:useLocalDpi xmlns:a14="http://schemas.microsoft.com/office/drawing/2010/main" val="0"/>
              </a:ext>
            </a:extLst>
          </a:blip>
          <a:srcRect t="11628"/>
          <a:stretch/>
        </p:blipFill>
        <p:spPr>
          <a:xfrm>
            <a:off x="0" y="0"/>
            <a:ext cx="6753060" cy="6857999"/>
          </a:xfrm>
          <a:prstGeom prst="rect">
            <a:avLst/>
          </a:prstGeom>
        </p:spPr>
      </p:pic>
      <p:sp>
        <p:nvSpPr>
          <p:cNvPr id="8" name="TextBox 7"/>
          <p:cNvSpPr txBox="1"/>
          <p:nvPr/>
        </p:nvSpPr>
        <p:spPr>
          <a:xfrm>
            <a:off x="5257800" y="3048000"/>
            <a:ext cx="3144235" cy="646331"/>
          </a:xfrm>
          <a:prstGeom prst="rect">
            <a:avLst/>
          </a:prstGeom>
          <a:noFill/>
        </p:spPr>
        <p:txBody>
          <a:bodyPr wrap="none" rtlCol="0">
            <a:spAutoFit/>
          </a:bodyPr>
          <a:lstStyle/>
          <a:p>
            <a:r>
              <a:rPr lang="en-US" sz="3600" dirty="0" smtClean="0"/>
              <a:t>Phase 4 radios</a:t>
            </a:r>
            <a:endParaRPr lang="en-US" sz="3600" dirty="0"/>
          </a:p>
        </p:txBody>
      </p:sp>
    </p:spTree>
    <p:extLst>
      <p:ext uri="{BB962C8B-B14F-4D97-AF65-F5344CB8AC3E}">
        <p14:creationId xmlns:p14="http://schemas.microsoft.com/office/powerpoint/2010/main" val="1250370285"/>
      </p:ext>
    </p:extLst>
  </p:cSld>
  <p:clrMapOvr>
    <a:masterClrMapping/>
  </p:clrMapOvr>
  <p:transition xmlns:p14="http://schemas.microsoft.com/office/powerpoint/2010/mai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2.jpg"/>
          <p:cNvPicPr>
            <a:picLocks noChangeAspect="1"/>
          </p:cNvPicPr>
          <p:nvPr/>
        </p:nvPicPr>
        <p:blipFill rotWithShape="1">
          <a:blip r:embed="rId2">
            <a:extLst>
              <a:ext uri="{28A0092B-C50C-407E-A947-70E740481C1C}">
                <a14:useLocalDpi xmlns:a14="http://schemas.microsoft.com/office/drawing/2010/main" val="0"/>
              </a:ext>
            </a:extLst>
          </a:blip>
          <a:srcRect t="11844"/>
          <a:stretch/>
        </p:blipFill>
        <p:spPr>
          <a:xfrm>
            <a:off x="1905000" y="0"/>
            <a:ext cx="6522878" cy="6857999"/>
          </a:xfrm>
          <a:prstGeom prst="rect">
            <a:avLst/>
          </a:prstGeom>
        </p:spPr>
      </p:pic>
      <p:sp>
        <p:nvSpPr>
          <p:cNvPr id="3" name="TextBox 2"/>
          <p:cNvSpPr txBox="1"/>
          <p:nvPr/>
        </p:nvSpPr>
        <p:spPr>
          <a:xfrm>
            <a:off x="304800" y="1981200"/>
            <a:ext cx="3144235" cy="646331"/>
          </a:xfrm>
          <a:prstGeom prst="rect">
            <a:avLst/>
          </a:prstGeom>
          <a:noFill/>
        </p:spPr>
        <p:txBody>
          <a:bodyPr wrap="none" rtlCol="0">
            <a:spAutoFit/>
          </a:bodyPr>
          <a:lstStyle/>
          <a:p>
            <a:r>
              <a:rPr lang="en-US" sz="3600" dirty="0" smtClean="0"/>
              <a:t>Phase 4 radios</a:t>
            </a:r>
            <a:endParaRPr lang="en-US" sz="3600" dirty="0"/>
          </a:p>
        </p:txBody>
      </p:sp>
      <p:sp>
        <p:nvSpPr>
          <p:cNvPr id="5" name="TextBox 4"/>
          <p:cNvSpPr txBox="1"/>
          <p:nvPr/>
        </p:nvSpPr>
        <p:spPr>
          <a:xfrm>
            <a:off x="6781800" y="38100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3252623"/>
      </p:ext>
    </p:extLst>
  </p:cSld>
  <p:clrMapOvr>
    <a:masterClrMapping/>
  </p:clrMapOvr>
  <p:transition xmlns:p14="http://schemas.microsoft.com/office/powerpoint/2010/mai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_3.jpg"/>
          <p:cNvPicPr>
            <a:picLocks noChangeAspect="1"/>
          </p:cNvPicPr>
          <p:nvPr/>
        </p:nvPicPr>
        <p:blipFill rotWithShape="1">
          <a:blip r:embed="rId2">
            <a:extLst>
              <a:ext uri="{28A0092B-C50C-407E-A947-70E740481C1C}">
                <a14:useLocalDpi xmlns:a14="http://schemas.microsoft.com/office/drawing/2010/main" val="0"/>
              </a:ext>
            </a:extLst>
          </a:blip>
          <a:srcRect l="8450" t="9045" r="6607"/>
          <a:stretch/>
        </p:blipFill>
        <p:spPr>
          <a:xfrm>
            <a:off x="1828800" y="0"/>
            <a:ext cx="6371227" cy="6883400"/>
          </a:xfrm>
          <a:prstGeom prst="rect">
            <a:avLst/>
          </a:prstGeom>
        </p:spPr>
      </p:pic>
      <p:sp>
        <p:nvSpPr>
          <p:cNvPr id="3" name="TextBox 2"/>
          <p:cNvSpPr txBox="1"/>
          <p:nvPr/>
        </p:nvSpPr>
        <p:spPr>
          <a:xfrm>
            <a:off x="304800" y="1295400"/>
            <a:ext cx="3144235" cy="1200329"/>
          </a:xfrm>
          <a:prstGeom prst="rect">
            <a:avLst/>
          </a:prstGeom>
          <a:noFill/>
        </p:spPr>
        <p:txBody>
          <a:bodyPr wrap="none" rtlCol="0">
            <a:spAutoFit/>
          </a:bodyPr>
          <a:lstStyle/>
          <a:p>
            <a:r>
              <a:rPr lang="en-US" sz="3600" dirty="0" smtClean="0"/>
              <a:t>Phase 4 radios</a:t>
            </a:r>
          </a:p>
          <a:p>
            <a:r>
              <a:rPr lang="en-US" sz="3600" dirty="0" smtClean="0"/>
              <a:t>meshed</a:t>
            </a:r>
          </a:p>
        </p:txBody>
      </p:sp>
      <p:sp>
        <p:nvSpPr>
          <p:cNvPr id="4" name="TextBox 3"/>
          <p:cNvSpPr txBox="1"/>
          <p:nvPr/>
        </p:nvSpPr>
        <p:spPr>
          <a:xfrm>
            <a:off x="7086600" y="3657600"/>
            <a:ext cx="1422435" cy="646331"/>
          </a:xfrm>
          <a:prstGeom prst="rect">
            <a:avLst/>
          </a:prstGeom>
          <a:noFill/>
        </p:spPr>
        <p:txBody>
          <a:bodyPr wrap="none" rtlCol="0">
            <a:spAutoFit/>
          </a:bodyPr>
          <a:lstStyle/>
          <a:p>
            <a:r>
              <a:rPr lang="en-US" sz="3600" dirty="0" smtClean="0"/>
              <a:t>ARAP</a:t>
            </a:r>
            <a:endParaRPr lang="en-US" sz="3600" dirty="0"/>
          </a:p>
        </p:txBody>
      </p:sp>
    </p:spTree>
    <p:extLst>
      <p:ext uri="{BB962C8B-B14F-4D97-AF65-F5344CB8AC3E}">
        <p14:creationId xmlns:p14="http://schemas.microsoft.com/office/powerpoint/2010/main" val="2836226786"/>
      </p:ext>
    </p:extLst>
  </p:cSld>
  <p:clrMapOvr>
    <a:masterClrMapping/>
  </p:clrMapOvr>
  <p:transition xmlns:p14="http://schemas.microsoft.com/office/powerpoint/2010/mai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382000" cy="914400"/>
          </a:xfrm>
        </p:spPr>
        <p:txBody>
          <a:bodyPr>
            <a:normAutofit/>
          </a:bodyPr>
          <a:lstStyle/>
          <a:p>
            <a:r>
              <a:rPr lang="en-US" dirty="0" smtClean="0"/>
              <a:t>Who else is directly supporting this project?</a:t>
            </a:r>
            <a:endParaRPr lang="en-US" dirty="0"/>
          </a:p>
        </p:txBody>
      </p:sp>
      <p:sp>
        <p:nvSpPr>
          <p:cNvPr id="5" name="Content Placeholder 4"/>
          <p:cNvSpPr>
            <a:spLocks noGrp="1"/>
          </p:cNvSpPr>
          <p:nvPr>
            <p:ph idx="1"/>
          </p:nvPr>
        </p:nvSpPr>
        <p:spPr>
          <a:xfrm>
            <a:off x="457200" y="1600201"/>
            <a:ext cx="7924800" cy="1981200"/>
          </a:xfrm>
        </p:spPr>
        <p:txBody>
          <a:bodyPr/>
          <a:lstStyle/>
          <a:p>
            <a:r>
              <a:rPr lang="en-US" dirty="0" smtClean="0"/>
              <a:t>Palomar Amateur Radio Club, Escondido Amateur Radio Society, Dixon Lake Recreation Area, North Texas Microwave Society, Federal Emergency Management Agency, Amateur Radio Relay League…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4114800"/>
            <a:ext cx="2286000" cy="2286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876800"/>
            <a:ext cx="1676400" cy="1676400"/>
          </a:xfrm>
          <a:prstGeom prst="rect">
            <a:avLst/>
          </a:prstGeom>
        </p:spPr>
      </p:pic>
      <p:pic>
        <p:nvPicPr>
          <p:cNvPr id="3" name="Picture 2" descr="21stCenturyLogo-e142333615631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1800" y="3276600"/>
            <a:ext cx="3440243" cy="1295400"/>
          </a:xfrm>
          <a:prstGeom prst="rect">
            <a:avLst/>
          </a:prstGeom>
        </p:spPr>
      </p:pic>
      <p:pic>
        <p:nvPicPr>
          <p:cNvPr id="4" name="Picture 3" descr="2000px-US-FEMA-Pre2003Seal.sv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3200" y="4114800"/>
            <a:ext cx="2286000" cy="2286000"/>
          </a:xfrm>
          <a:prstGeom prst="rect">
            <a:avLst/>
          </a:prstGeom>
        </p:spPr>
      </p:pic>
      <p:pic>
        <p:nvPicPr>
          <p:cNvPr id="6" name="Picture 5" descr="ntms.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4400" y="5181600"/>
            <a:ext cx="1651000" cy="1371600"/>
          </a:xfrm>
          <a:prstGeom prst="rect">
            <a:avLst/>
          </a:prstGeom>
        </p:spPr>
      </p:pic>
    </p:spTree>
    <p:custDataLst>
      <p:tags r:id="rId1"/>
    </p:custDataLst>
    <p:extLst>
      <p:ext uri="{BB962C8B-B14F-4D97-AF65-F5344CB8AC3E}">
        <p14:creationId xmlns:p14="http://schemas.microsoft.com/office/powerpoint/2010/main" val="319906853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lots of volunteers!</a:t>
            </a:r>
            <a:endParaRPr lang="en-US" dirty="0"/>
          </a:p>
        </p:txBody>
      </p:sp>
      <p:pic>
        <p:nvPicPr>
          <p:cNvPr id="8" name="Content Placeholder 7" descr="21584937725_8f53de629b_k.jpg"/>
          <p:cNvPicPr>
            <a:picLocks noGrp="1" noChangeAspect="1"/>
          </p:cNvPicPr>
          <p:nvPr>
            <p:ph idx="1"/>
          </p:nvPr>
        </p:nvPicPr>
        <p:blipFill>
          <a:blip r:embed="rId2" cstate="print">
            <a:extLst>
              <a:ext uri="{28A0092B-C50C-407E-A947-70E740481C1C}">
                <a14:useLocalDpi xmlns:a14="http://schemas.microsoft.com/office/drawing/2010/main" val="0"/>
              </a:ext>
            </a:extLst>
          </a:blip>
          <a:srcRect t="5699" b="5699"/>
          <a:stretch>
            <a:fillRect/>
          </a:stretch>
        </p:blipFill>
        <p:spPr/>
      </p:pic>
    </p:spTree>
    <p:extLst>
      <p:ext uri="{BB962C8B-B14F-4D97-AF65-F5344CB8AC3E}">
        <p14:creationId xmlns:p14="http://schemas.microsoft.com/office/powerpoint/2010/main" val="591498261"/>
      </p:ext>
    </p:extLst>
  </p:cSld>
  <p:clrMapOvr>
    <a:masterClrMapping/>
  </p:clrMapOvr>
  <p:transition xmlns:p14="http://schemas.microsoft.com/office/powerpoint/2010/mai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6QLnjpDmemWvdkPv8CNhLB"/>
</p:tagLst>
</file>

<file path=ppt/tags/tag2.xml><?xml version="1.0" encoding="utf-8"?>
<p:tagLst xmlns:a="http://schemas.openxmlformats.org/drawingml/2006/main" xmlns:r="http://schemas.openxmlformats.org/officeDocument/2006/relationships" xmlns:p="http://schemas.openxmlformats.org/presentationml/2006/main">
  <p:tag name="DVSHAPEID" val="K4nqtrpMJHznzW6iQWuGbY"/>
</p:tagLst>
</file>

<file path=ppt/tags/tag3.xml><?xml version="1.0" encoding="utf-8"?>
<p:tagLst xmlns:a="http://schemas.openxmlformats.org/drawingml/2006/main" xmlns:r="http://schemas.openxmlformats.org/officeDocument/2006/relationships" xmlns:p="http://schemas.openxmlformats.org/presentationml/2006/main">
  <p:tag name="DVSHAPEID" val="9TlgkWg9GbD75tZxSe07Sl"/>
</p:tagLst>
</file>

<file path=ppt/tags/tag4.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5.xml><?xml version="1.0" encoding="utf-8"?>
<p:tagLst xmlns:a="http://schemas.openxmlformats.org/drawingml/2006/main" xmlns:r="http://schemas.openxmlformats.org/officeDocument/2006/relationships" xmlns:p="http://schemas.openxmlformats.org/presentationml/2006/main">
  <p:tag name="DVSECTIONID" val="wjzqUzkCEyRs7MDbtn22K6"/>
</p:tagLst>
</file>

<file path=ppt/tags/tag6.xml><?xml version="1.0" encoding="utf-8"?>
<p:tagLst xmlns:a="http://schemas.openxmlformats.org/drawingml/2006/main" xmlns:r="http://schemas.openxmlformats.org/officeDocument/2006/relationships" xmlns:p="http://schemas.openxmlformats.org/presentationml/2006/main">
  <p:tag name="DVSECTIONID" val="FWTzd7aXBssOmYs9yuGiml"/>
</p:tagLst>
</file>

<file path=ppt/tags/tag7.xml><?xml version="1.0" encoding="utf-8"?>
<p:tagLst xmlns:a="http://schemas.openxmlformats.org/drawingml/2006/main" xmlns:r="http://schemas.openxmlformats.org/officeDocument/2006/relationships" xmlns:p="http://schemas.openxmlformats.org/presentationml/2006/main">
  <p:tag name="DVSHAPEID" val="fEx7i1o5WFYMUt4c6svz0o"/>
</p:tagLst>
</file>

<file path=ppt/tags/tag8.xml><?xml version="1.0" encoding="utf-8"?>
<p:tagLst xmlns:a="http://schemas.openxmlformats.org/drawingml/2006/main" xmlns:r="http://schemas.openxmlformats.org/officeDocument/2006/relationships" xmlns:p="http://schemas.openxmlformats.org/presentationml/2006/main">
  <p:tag name="DVSECTIONID" val="GeXH6ortg5F8MBDBCXffNY"/>
</p:tagLst>
</file>

<file path=ppt/theme/theme1.xml><?xml version="1.0" encoding="utf-8"?>
<a:theme xmlns:a="http://schemas.openxmlformats.org/drawingml/2006/main" name="Project Status Rep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Status Report.potx</Template>
  <TotalTime>0</TotalTime>
  <Words>1169</Words>
  <Application>Microsoft Macintosh PowerPoint</Application>
  <PresentationFormat>On-screen Show (4:3)</PresentationFormat>
  <Paragraphs>146</Paragraphs>
  <Slides>30</Slides>
  <Notes>8</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Project Status Report</vt:lpstr>
      <vt:lpstr>4 on 4</vt:lpstr>
      <vt:lpstr>Phase 4 </vt:lpstr>
      <vt:lpstr>The AMSAT Phase System Explained</vt:lpstr>
      <vt:lpstr>Phase 4 – Not Just a Satellite Project</vt:lpstr>
      <vt:lpstr>PowerPoint Presentation</vt:lpstr>
      <vt:lpstr>PowerPoint Presentation</vt:lpstr>
      <vt:lpstr>PowerPoint Presentation</vt:lpstr>
      <vt:lpstr>Who else is directly supporting this project?</vt:lpstr>
      <vt:lpstr>And lots of volunteers!</vt:lpstr>
      <vt:lpstr>Current Status</vt:lpstr>
      <vt:lpstr>Possible Satellite Footprint – 74 W</vt:lpstr>
      <vt:lpstr>Issues and Resolutions</vt:lpstr>
      <vt:lpstr>Phase 4 Top-level Team Structure</vt:lpstr>
      <vt:lpstr>Phase 4 Ground Team Structure</vt:lpstr>
      <vt:lpstr>It’s All About The Team</vt:lpstr>
      <vt:lpstr>Phase 4 Ground Leadership Supports the Team</vt:lpstr>
      <vt:lpstr>Development System</vt:lpstr>
      <vt:lpstr>Groundsat</vt:lpstr>
      <vt:lpstr>PowerPoint Presentation</vt:lpstr>
      <vt:lpstr>USRP* X310 and 10MHz – 6GHz RF daughter cards. This will simulate the FDMA demodulator and TDM modulator functions provided by the satellite. </vt:lpstr>
      <vt:lpstr>PowerPoint Presentation</vt:lpstr>
      <vt:lpstr>Amateur Radio Access Points</vt:lpstr>
      <vt:lpstr>USRP B210 set up to demonstrate an ARAP collecting  local FM traffic. </vt:lpstr>
      <vt:lpstr>User Terminals… are still a block diagram</vt:lpstr>
      <vt:lpstr>But, we have a great block diagram that has survived its first review.</vt:lpstr>
      <vt:lpstr>PowerPoint Presentation</vt:lpstr>
      <vt:lpstr>PowerPoint Presentation</vt:lpstr>
      <vt:lpstr>PowerPoint Presentation</vt:lpstr>
      <vt:lpstr>Contact Phase 4 Ground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2010-02-01T21:08:06Z</dcterms:created>
  <dcterms:modified xsi:type="dcterms:W3CDTF">2015-11-03T16:09:31Z</dcterms:modified>
</cp:coreProperties>
</file>